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3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0FC29C-E72C-4C9A-B714-3EDCD3AFC29B}">
          <p14:sldIdLst>
            <p14:sldId id="257"/>
            <p14:sldId id="258"/>
            <p14:sldId id="259"/>
            <p14:sldId id="260"/>
            <p14:sldId id="261"/>
            <p14:sldId id="273"/>
            <p14:sldId id="262"/>
            <p14:sldId id="263"/>
            <p14:sldId id="264"/>
            <p14:sldId id="265"/>
          </p14:sldIdLst>
        </p14:section>
        <p14:section name="Untitled Section" id="{01A1B76A-60F9-47FD-B8C9-FA06C8AA2D1E}">
          <p14:sldIdLst>
            <p14:sldId id="266"/>
            <p14:sldId id="271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3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8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2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8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4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5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3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DD5DA-7FFF-48CA-A0C6-6DED6093DF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11AC-D2E0-4205-ABD9-F9874B1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amannaict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43" y="1670890"/>
            <a:ext cx="11454032" cy="49209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lowchart: Terminator 3"/>
          <p:cNvSpPr/>
          <p:nvPr/>
        </p:nvSpPr>
        <p:spPr>
          <a:xfrm>
            <a:off x="3427827" y="0"/>
            <a:ext cx="5528603" cy="1350499"/>
          </a:xfrm>
          <a:prstGeom prst="flowChartTerminator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90209" y="107355"/>
            <a:ext cx="4023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8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1" y="-102293"/>
            <a:ext cx="1773184" cy="17731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113" y="52451"/>
            <a:ext cx="2039233" cy="16184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87262" y="2447778"/>
            <a:ext cx="424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সবার মন হোক সমুদ্রের মতো বিশাল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7043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 -0.034 L 0.125 -0.125 L 0.158 -0.034 L 0.249 0 L 0.158 0.034 L 0.125 0.125 L 0.091 0.034 L 0 0 Z" pathEditMode="relative" ptsTypes="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477672" y="614149"/>
            <a:ext cx="11177516" cy="5950423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37481" y="1419367"/>
            <a:ext cx="971720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ওপেনসোর্স </a:t>
            </a:r>
            <a:r>
              <a:rPr lang="bn-IN" sz="3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&lt;&gt; 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মুক্তদর্শনের আওতায় যে কম্পিউটার সফটওয়্যার গুলো প্রকাশিত</a:t>
            </a:r>
          </a:p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 সেগুলোকে এক্ত্রে মুক্ত সফটওয়্যার বা ওপেনসোর্স সফটওয়্যার বলা হয় । যেমন –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( www.Wikipedia.org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Pirated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&lt;&gt;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যখন কোন সৃজনশীল কর্মের কপিরাইট বা চোরাই ভঙ্গকরে সেটি পুনরুৎপাদন করা হয় তখন সেটিকে বলা হয় চোরাই বা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Pirated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bn-IN" sz="32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ফেয়ারইউস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&lt;&gt;  সৃজনশীল কর্ম ব্যাবহার করার ক্ষেত্রে কিছু কিছু স্বাধীনতা থাকে, বিশেষ করে একাডেমীক বা পড়া লেখার কাজে সৃজনশীল কাজ কপি করা যায় যেমন – কোন বই থেকে ফটোকপি করা ,তা কপি রাইট আইন ভঙ্গ করে না এ রক্ম ব্যাভারকে বলা হয় “ ফেয়ারইউস ” । </a:t>
            </a: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0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532264" y="354842"/>
            <a:ext cx="10549720" cy="5527343"/>
          </a:xfrm>
          <a:prstGeom prst="bevel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0185" y="1119116"/>
            <a:ext cx="903481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মুক্তদর্শন &lt;&gt; 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কপি রাইটের সংরক্ষণবাদী মনোভাবের বিরুদ্ধে একটি ভিন্নধর্মী ধারণা ও বর্তমানে চালু হয়েছে । এর মূল কথা হলো –লেখক, শিল্পী , নাট্যকার বা প্রোগ্রামার ইচ্ছে করলে </a:t>
            </a:r>
            <a:r>
              <a:rPr lang="bn-IN" sz="2800" b="1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সৃষ্ট সৃজনশীল কর্মকে শর্ত – সাপেক্ষে কপি করার জন্য </a:t>
            </a:r>
          </a:p>
          <a:p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উন্মুক্ত করে দিতে  পারেন এই দর্শনকে বলা হয় মুক্ত দর্শন বা  </a:t>
            </a:r>
            <a:r>
              <a:rPr lang="en-US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pen</a:t>
            </a:r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Source Philosophy .</a:t>
            </a:r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6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4640239" y="436729"/>
            <a:ext cx="2620370" cy="887104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682386" y="1733266"/>
            <a:ext cx="6073255" cy="4462817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58853" y="509347"/>
            <a:ext cx="1596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6755641" y="1733267"/>
            <a:ext cx="4189864" cy="4462816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2385" y="2224585"/>
            <a:ext cx="60732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মানুষের  জীবনযাপনের কয় ধরনের সম্পদের প্রোয়জন  ?</a:t>
            </a: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কপিরাইট আইন পার্লামেন্টে পাস হয় কত সালে  ?</a:t>
            </a: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একটি জ্ঞানভান্ডার ওয়েবসাইটের নাম বল  ।  </a:t>
            </a: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738281" y="2088107"/>
            <a:ext cx="1992573" cy="107817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ধরনের </a:t>
            </a:r>
            <a:endParaRPr lang="en-US" sz="3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74507" y="3964674"/>
            <a:ext cx="2361063" cy="3753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১৯৬২ সালে </a:t>
            </a:r>
            <a:endParaRPr lang="en-US" sz="3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74006" y="4981433"/>
            <a:ext cx="3739487" cy="76427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www.Wikipedia.org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44" y="759156"/>
            <a:ext cx="4956454" cy="27756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Alternate Process 2"/>
          <p:cNvSpPr/>
          <p:nvPr/>
        </p:nvSpPr>
        <p:spPr>
          <a:xfrm>
            <a:off x="614149" y="4367284"/>
            <a:ext cx="10631606" cy="1842447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 আমরা নতুন কি কি শিখলাম তার একটি তালিকা তৈরী কর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77421" y="1091822"/>
            <a:ext cx="2715904" cy="193798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6603" y="1706870"/>
            <a:ext cx="2047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 0.008 -0.017 0.016 -0.021 0.026 C -0.025 0.037 -0.027 0.05 -0.029 0.063 C -0.031 0.076 -0.029 0.087 -0.027 0.099 C -0.025 0.11 -0.022 0.122 -0.015 0.132 C -0.009 0.142 0.001 0.15 0.012 0.156 C 0.022 0.162 0.034 0.166 0.046 0.168 C 0.058 0.17 0.07 0.17 0.081 0.168 C 0.093 0.166 0.104 0.161 0.113 0.153 C 0.122 0.146 0.13 0.137 0.134 0.126 C 0.139 0.116 0.141 0.102 0.141 0.091 C 0.142 0.08 0.141 0.067 0.136 0.056 C 0.131 0.046 0.122 0.038 0.11 0.034 C 0.098 0.031 0.086 0.035 0.078 0.042 C 0.071 0.049 0.066 0.06 0.065 0.073 C 0.065 0.086 0.066 0.098 0.071 0.108 C 0.076 0.118 0.075 0.12 0.095 0.133 C 0.113 0.147 0.131 0.143 0.142 0.144 C 0.153 0.144 0.162 0.14 0.173 0.136 C 0.185 0.131 0.195 0.122 0.202 0.114 C 0.209 0.106 0.212 0.096 0.216 0.08 C 0.219 0.064 0.219 0.056 0.219 0.044 C 0.219 0.032 0.219 0.02 0.219 0.008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2" y="727809"/>
            <a:ext cx="11109277" cy="59695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77218" y="2893325"/>
            <a:ext cx="4844955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সকলকে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3480179" y="245659"/>
            <a:ext cx="4872250" cy="1678675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6370" y="623331"/>
            <a:ext cx="2019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600502" y="1924334"/>
            <a:ext cx="4544704" cy="4790366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6359857" y="1924334"/>
            <a:ext cx="4640239" cy="4790366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396" y="2422353"/>
            <a:ext cx="1876425" cy="2438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161" y="2422353"/>
            <a:ext cx="1897164" cy="12647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0503" y="2893325"/>
            <a:ext cx="44838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তামান্না আশরাফী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দীপ্তি একাডেমী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ধীতপুর , ভালুকা ,ময়মনসিংহ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নম্বর - ০১৭১৭৫৭৯২৩১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ইমেইল-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tamannaict@gmail.com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6331" y="2532967"/>
            <a:ext cx="25510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– ৭ম</a:t>
            </a:r>
          </a:p>
          <a:p>
            <a:pPr algn="ctr"/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তথ্য ও যোগাযোগ প্রযুক্তি 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46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115403" y="289045"/>
            <a:ext cx="8379725" cy="1624083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6722" y="777922"/>
            <a:ext cx="6741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কয়েকটি ছবি দেখি এবং চিন্তা করি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13" y="2402005"/>
            <a:ext cx="4801089" cy="26886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197" y="2402005"/>
            <a:ext cx="5081517" cy="26886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797" y="5609230"/>
            <a:ext cx="11218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স্কুলে আসার পথে কোনো ঢোকে  দোকানদারকে না পেলে কি দোকানের জিনিস পত্রে হাত দেই  ? না বলে কোনো জিনিস নিয়ে আসি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187355" y="212130"/>
            <a:ext cx="9689911" cy="3002507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83140" y="655094"/>
            <a:ext cx="9184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প্রশ্নের উত্তরে আমরা নিশ্চয়ই  বলবো না ,তাই না ?  হ্যাঁ , তাহলে কারো কাছে কিছু না বলে কোনো কিছু নেয়াকে বলে চুরি /</a:t>
            </a:r>
          </a:p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অপরাধ । </a:t>
            </a:r>
          </a:p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আমরা আজকে কি পড়বো বলতো --------------?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10" y="3548418"/>
            <a:ext cx="3871945" cy="26476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123" y="3548418"/>
            <a:ext cx="3676975" cy="26476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234" y="3385509"/>
            <a:ext cx="3425545" cy="281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36478" y="518615"/>
            <a:ext cx="4599295" cy="176056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6910" y="1014174"/>
            <a:ext cx="4101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হ্যাঁ আজকের পাঠ 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773" y="95535"/>
            <a:ext cx="4428863" cy="29834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56346" y="3889612"/>
            <a:ext cx="8789158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পাঠ- ২৩ , পৃষ্টা – ৪৫ ও ৪৬ </a:t>
            </a:r>
          </a:p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বইটা খোল  এবং খাতা ও কলম নাও 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1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 0.008 0.017 0.016 0.021 0.026 C 0.025 0.037 0.027 0.05 0.029 0.063 C 0.031 0.076 0.029 0.087 0.027 0.099 C 0.025 0.11 0.022 0.122 0.015 0.132 C 0.009 0.142 -0.001 0.15 -0.012 0.156 C -0.022 0.162 -0.034 0.166 -0.046 0.168 C -0.058 0.17 -0.07 0.17 -0.081 0.168 C -0.093 0.166 -0.104 0.161 -0.113 0.153 C -0.122 0.146 -0.13 0.137 -0.134 0.126 C -0.139 0.116 -0.141 0.102 -0.141 0.091 C -0.142 0.08 -0.141 0.067 -0.136 0.056 C -0.131 0.046 -0.122 0.038 -0.11 0.034 C -0.098 0.031 -0.086 0.035 -0.078 0.042 C -0.071 0.049 -0.066 0.06 -0.065 0.073 C -0.065 0.086 -0.066 0.098 -0.071 0.108 C -0.076 0.118 -0.075 0.12 -0.095 0.133 C -0.113 0.147 -0.131 0.143 -0.142 0.144 C -0.153 0.144 -0.162 0.14 -0.173 0.136 C -0.185 0.131 -0.195 0.122 -0.202 0.114 C -0.209 0.106 -0.212 0.096 -0.216 0.08 C -0.219 0.064 -0.219 0.056 -0.219 0.044 C -0.219 0.032 -0.219 0.02 -0.219 0.008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>
            <a:off x="0" y="2495742"/>
            <a:ext cx="4326341" cy="2210937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1099" y="3247267"/>
            <a:ext cx="3070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ঃ----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uble Bracket 3"/>
          <p:cNvSpPr/>
          <p:nvPr/>
        </p:nvSpPr>
        <p:spPr>
          <a:xfrm>
            <a:off x="4339988" y="900753"/>
            <a:ext cx="7629099" cy="5418160"/>
          </a:xfrm>
          <a:prstGeom prst="bracketPai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914400" indent="-914400" algn="ctr">
              <a:buFont typeface="+mj-lt"/>
              <a:buAutoNum type="arabicPeriod"/>
            </a:pP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5884" y="114953"/>
            <a:ext cx="3980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ঃ----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6275" y="1665027"/>
            <a:ext cx="60186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*** এই পাঠে শিক্ষার্থীরা-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কপিরাইট কি –এর ধারণা লাভ করবে 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কপিলেফট ,ক্রিয়েটিভ কমন্স ,ওপেনসোর্স কি তা বলতে পারবে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Pirated ,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ফেয়ারইউস ,মুক্তদর্শন কি তা লিখতে পারবে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17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59307" y="354842"/>
            <a:ext cx="11095630" cy="6045958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60059" y="1142958"/>
            <a:ext cx="9116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জীবন যাপনের  দুই ধরনের স্মপদের প্রয়োজন । একটি স্পর্শ  ও স্থানান্তর করা যায় , যেমন ঃ- বাড়ি ,গাড়ি, টাকা – পয়সা ,জমি । </a:t>
            </a:r>
          </a:p>
          <a:p>
            <a:r>
              <a:rPr lang="bn-IN" sz="3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আরেকটি  হলো বুদ্ধিবৃত্তিক কাজ যা বর্তমান যুগে সবচেয়ে বড় সম্পদ ।</a:t>
            </a:r>
          </a:p>
          <a:p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– তুমি একটা কবিতা লিখেছ এটা তোমাকে না বলে কেঊ নিয়ে গেল এবং তার নাম দিয়ে ছাপিয়ে দিল তখন তুমি কি করবে ? কিছুই করতে পারবেনা শুধু কষ্ট পাবে তাই না  ? </a:t>
            </a:r>
          </a:p>
          <a:p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কি হলো  তোমার চিন্তা – ভাবনা – শ্রম – আবেক – বুদ্ধি সব চুরি হয়ে গেল  ---- এই কষ্ট যাতে আর কারো না হয় সে জন্যই কপিরাইট আইন প্রণয়ন । 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059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982" y="415241"/>
            <a:ext cx="8270543" cy="60608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3568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409434" y="450376"/>
            <a:ext cx="11232106" cy="5786651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4652" y="1269242"/>
            <a:ext cx="98127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কপিরাইট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&lt;&gt; পৃথিবীর দেশে দেশে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সৃষ্টিকর্মের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পুনরুৎপাদন , অবৈধ ব্যাবহার ইত্যাদি বন্ধের জন্য আইনের বিধান রাখা হয় ।   যেথেতু এই আইন কপি বা পুনরুৎপাদনের অধিকার সংরক্ষন নিয়ে তৈরী তাই এটিকে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Copyright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বলে । </a:t>
            </a: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কপিলেফট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&lt;&gt;মুক্তদর্শন অনুসারীরা সৃজনশীল কর্মকে কয়েকটি লাইসেন্সের মাধ্যমে সবাইকে ব্যবহার করতে দেন এর মধ্যে কপিরাইটের একেবারে উল্টোটি  হলো কপিলেফট ।</a:t>
            </a:r>
          </a:p>
          <a:p>
            <a:endParaRPr lang="bn-IN" sz="3200" b="1" u="sng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ক্রিয়েটিভ কমন্স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&lt;&gt; কপিরাইট আর  কপিলেফটের মাঝখানে রয়েছে সৃজনী সাধারন বা ক্রিয়েটিভকমন্স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18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542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Tamanna Ashrafy</dc:creator>
  <cp:lastModifiedBy>Tamanna Ashrafy</cp:lastModifiedBy>
  <cp:revision>42</cp:revision>
  <dcterms:created xsi:type="dcterms:W3CDTF">2020-11-20T12:28:06Z</dcterms:created>
  <dcterms:modified xsi:type="dcterms:W3CDTF">2020-12-01T15:21:16Z</dcterms:modified>
</cp:coreProperties>
</file>