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79E3B-9BA5-434C-9AAE-4518BE0B72F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04686147-3853-45CC-9A77-A08FF0E0ED6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me¨q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2699BD55-D976-4EB3-8661-078B92DDD6BD}" type="parTrans" cxnId="{CBFEC212-BE36-4726-BC3C-58375F423EEB}">
      <dgm:prSet/>
      <dgm:spPr/>
      <dgm:t>
        <a:bodyPr/>
        <a:lstStyle/>
        <a:p>
          <a:endParaRPr lang="en-US"/>
        </a:p>
      </dgm:t>
    </dgm:pt>
    <dgm:pt modelId="{264FFC42-64B5-4FEC-ACED-ACFD6D2643A3}" type="sibTrans" cxnId="{CBFEC212-BE36-4726-BC3C-58375F423EEB}">
      <dgm:prSet/>
      <dgm:spPr/>
      <dgm:t>
        <a:bodyPr/>
        <a:lstStyle/>
        <a:p>
          <a:endParaRPr lang="en-US"/>
        </a:p>
      </dgm:t>
    </dgm:pt>
    <dgm:pt modelId="{6502F83D-FD03-41D2-AF79-2A8214BF78C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Ae¨q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190B93F-F822-4257-AAC7-B0CF4195F630}" type="parTrans" cxnId="{57516E02-0CDB-47D6-94D4-DADD5F4CE8E5}">
      <dgm:prSet/>
      <dgm:spPr/>
      <dgm:t>
        <a:bodyPr/>
        <a:lstStyle/>
        <a:p>
          <a:endParaRPr lang="en-US"/>
        </a:p>
      </dgm:t>
    </dgm:pt>
    <dgm:pt modelId="{3E9E7FE5-2C83-4E25-8B7F-B104A6125AEA}" type="sibTrans" cxnId="{57516E02-0CDB-47D6-94D4-DADD5F4CE8E5}">
      <dgm:prSet/>
      <dgm:spPr/>
      <dgm:t>
        <a:bodyPr/>
        <a:lstStyle/>
        <a:p>
          <a:endParaRPr lang="en-US"/>
        </a:p>
      </dgm:t>
    </dgm:pt>
    <dgm:pt modelId="{631949E1-8BD3-4C3C-AF47-43960A874DB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cÖavbZ</a:t>
          </a:r>
          <a:endParaRPr lang="en-US" dirty="0" smtClean="0">
            <a:latin typeface="SutonnyMJ" pitchFamily="2" charset="0"/>
            <a:cs typeface="SutonnyMJ" pitchFamily="2" charset="0"/>
          </a:endParaRP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c`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3E2C364-9563-4D9E-BE53-8140B0321DB3}" type="parTrans" cxnId="{5120E500-B266-482C-8C32-BB00E37EE6BF}">
      <dgm:prSet/>
      <dgm:spPr/>
      <dgm:t>
        <a:bodyPr/>
        <a:lstStyle/>
        <a:p>
          <a:endParaRPr lang="en-US"/>
        </a:p>
      </dgm:t>
    </dgm:pt>
    <dgm:pt modelId="{17901510-8447-44C0-AF92-968FE1DD6889}" type="sibTrans" cxnId="{5120E500-B266-482C-8C32-BB00E37EE6BF}">
      <dgm:prSet/>
      <dgm:spPr/>
      <dgm:t>
        <a:bodyPr/>
        <a:lstStyle/>
        <a:p>
          <a:endParaRPr lang="en-US"/>
        </a:p>
      </dgm:t>
    </dgm:pt>
    <dgm:pt modelId="{B04387CF-39E1-410F-955C-945A1A11D748}" type="pres">
      <dgm:prSet presAssocID="{29679E3B-9BA5-434C-9AAE-4518BE0B72F4}" presName="Name0" presStyleCnt="0">
        <dgm:presLayoutVars>
          <dgm:dir/>
          <dgm:resizeHandles val="exact"/>
        </dgm:presLayoutVars>
      </dgm:prSet>
      <dgm:spPr/>
    </dgm:pt>
    <dgm:pt modelId="{ACD67254-F041-4B7E-9DBD-6C2A010E673C}" type="pres">
      <dgm:prSet presAssocID="{29679E3B-9BA5-434C-9AAE-4518BE0B72F4}" presName="vNodes" presStyleCnt="0"/>
      <dgm:spPr/>
    </dgm:pt>
    <dgm:pt modelId="{10DD901D-53C2-4601-94CD-F3AFD9FEBD03}" type="pres">
      <dgm:prSet presAssocID="{04686147-3853-45CC-9A77-A08FF0E0ED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63E63-EF18-447D-9E96-593CA4183118}" type="pres">
      <dgm:prSet presAssocID="{264FFC42-64B5-4FEC-ACED-ACFD6D2643A3}" presName="spacerT" presStyleCnt="0"/>
      <dgm:spPr/>
    </dgm:pt>
    <dgm:pt modelId="{1F894524-06CB-414C-891D-1135350C27DF}" type="pres">
      <dgm:prSet presAssocID="{264FFC42-64B5-4FEC-ACED-ACFD6D2643A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A24842A-8348-44B1-9252-287A5CEA48AB}" type="pres">
      <dgm:prSet presAssocID="{264FFC42-64B5-4FEC-ACED-ACFD6D2643A3}" presName="spacerB" presStyleCnt="0"/>
      <dgm:spPr/>
    </dgm:pt>
    <dgm:pt modelId="{68B1D67A-21D9-4ABE-8CE6-6335C2FAE922}" type="pres">
      <dgm:prSet presAssocID="{6502F83D-FD03-41D2-AF79-2A8214BF78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FAF8B-8C3C-4B8E-9A20-292C1D6C5C87}" type="pres">
      <dgm:prSet presAssocID="{29679E3B-9BA5-434C-9AAE-4518BE0B72F4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B9D6513-C146-4BE3-813C-18B404D6E786}" type="pres">
      <dgm:prSet presAssocID="{29679E3B-9BA5-434C-9AAE-4518BE0B72F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0E19518-1CAE-43CF-98E0-3FC386CCB261}" type="pres">
      <dgm:prSet presAssocID="{29679E3B-9BA5-434C-9AAE-4518BE0B72F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FFD24-609B-478A-B559-19147958A9F3}" type="presOf" srcId="{04686147-3853-45CC-9A77-A08FF0E0ED63}" destId="{10DD901D-53C2-4601-94CD-F3AFD9FEBD03}" srcOrd="0" destOrd="0" presId="urn:microsoft.com/office/officeart/2005/8/layout/equation2"/>
    <dgm:cxn modelId="{F5447DCB-AE5A-4E0D-9FCA-AF44AD376250}" type="presOf" srcId="{6502F83D-FD03-41D2-AF79-2A8214BF78C7}" destId="{68B1D67A-21D9-4ABE-8CE6-6335C2FAE922}" srcOrd="0" destOrd="0" presId="urn:microsoft.com/office/officeart/2005/8/layout/equation2"/>
    <dgm:cxn modelId="{CBFEC212-BE36-4726-BC3C-58375F423EEB}" srcId="{29679E3B-9BA5-434C-9AAE-4518BE0B72F4}" destId="{04686147-3853-45CC-9A77-A08FF0E0ED63}" srcOrd="0" destOrd="0" parTransId="{2699BD55-D976-4EB3-8661-078B92DDD6BD}" sibTransId="{264FFC42-64B5-4FEC-ACED-ACFD6D2643A3}"/>
    <dgm:cxn modelId="{26F3F7E9-11F6-4EA0-84BF-B16955E60DCB}" type="presOf" srcId="{264FFC42-64B5-4FEC-ACED-ACFD6D2643A3}" destId="{1F894524-06CB-414C-891D-1135350C27DF}" srcOrd="0" destOrd="0" presId="urn:microsoft.com/office/officeart/2005/8/layout/equation2"/>
    <dgm:cxn modelId="{7FA18947-9852-46F0-9DC3-A7609A8AE2FA}" type="presOf" srcId="{631949E1-8BD3-4C3C-AF47-43960A874DB8}" destId="{00E19518-1CAE-43CF-98E0-3FC386CCB261}" srcOrd="0" destOrd="0" presId="urn:microsoft.com/office/officeart/2005/8/layout/equation2"/>
    <dgm:cxn modelId="{0648838D-1D02-49F9-8479-FF49989DF6CA}" type="presOf" srcId="{3E9E7FE5-2C83-4E25-8B7F-B104A6125AEA}" destId="{61CFAF8B-8C3C-4B8E-9A20-292C1D6C5C87}" srcOrd="0" destOrd="0" presId="urn:microsoft.com/office/officeart/2005/8/layout/equation2"/>
    <dgm:cxn modelId="{E73143F8-9751-4301-8FD5-C664BCA1C9E8}" type="presOf" srcId="{3E9E7FE5-2C83-4E25-8B7F-B104A6125AEA}" destId="{AB9D6513-C146-4BE3-813C-18B404D6E786}" srcOrd="1" destOrd="0" presId="urn:microsoft.com/office/officeart/2005/8/layout/equation2"/>
    <dgm:cxn modelId="{6C5D2EB0-34D5-4368-AA3E-66FD43048EE8}" type="presOf" srcId="{29679E3B-9BA5-434C-9AAE-4518BE0B72F4}" destId="{B04387CF-39E1-410F-955C-945A1A11D748}" srcOrd="0" destOrd="0" presId="urn:microsoft.com/office/officeart/2005/8/layout/equation2"/>
    <dgm:cxn modelId="{57516E02-0CDB-47D6-94D4-DADD5F4CE8E5}" srcId="{29679E3B-9BA5-434C-9AAE-4518BE0B72F4}" destId="{6502F83D-FD03-41D2-AF79-2A8214BF78C7}" srcOrd="1" destOrd="0" parTransId="{B190B93F-F822-4257-AAC7-B0CF4195F630}" sibTransId="{3E9E7FE5-2C83-4E25-8B7F-B104A6125AEA}"/>
    <dgm:cxn modelId="{5120E500-B266-482C-8C32-BB00E37EE6BF}" srcId="{29679E3B-9BA5-434C-9AAE-4518BE0B72F4}" destId="{631949E1-8BD3-4C3C-AF47-43960A874DB8}" srcOrd="2" destOrd="0" parTransId="{E3E2C364-9563-4D9E-BE53-8140B0321DB3}" sibTransId="{17901510-8447-44C0-AF92-968FE1DD6889}"/>
    <dgm:cxn modelId="{AD7EDC72-3DEB-4CEF-85D9-18C10384CA2E}" type="presParOf" srcId="{B04387CF-39E1-410F-955C-945A1A11D748}" destId="{ACD67254-F041-4B7E-9DBD-6C2A010E673C}" srcOrd="0" destOrd="0" presId="urn:microsoft.com/office/officeart/2005/8/layout/equation2"/>
    <dgm:cxn modelId="{E94B385A-0ED6-476F-82D3-055CDECE8A64}" type="presParOf" srcId="{ACD67254-F041-4B7E-9DBD-6C2A010E673C}" destId="{10DD901D-53C2-4601-94CD-F3AFD9FEBD03}" srcOrd="0" destOrd="0" presId="urn:microsoft.com/office/officeart/2005/8/layout/equation2"/>
    <dgm:cxn modelId="{0F8610EE-F783-433A-B743-D1BE161B7FA8}" type="presParOf" srcId="{ACD67254-F041-4B7E-9DBD-6C2A010E673C}" destId="{99163E63-EF18-447D-9E96-593CA4183118}" srcOrd="1" destOrd="0" presId="urn:microsoft.com/office/officeart/2005/8/layout/equation2"/>
    <dgm:cxn modelId="{08B2A32C-DF7A-4F8E-9485-943F0658D34E}" type="presParOf" srcId="{ACD67254-F041-4B7E-9DBD-6C2A010E673C}" destId="{1F894524-06CB-414C-891D-1135350C27DF}" srcOrd="2" destOrd="0" presId="urn:microsoft.com/office/officeart/2005/8/layout/equation2"/>
    <dgm:cxn modelId="{6E79D7B9-0F50-470B-9C3D-7ACBBFC56EC3}" type="presParOf" srcId="{ACD67254-F041-4B7E-9DBD-6C2A010E673C}" destId="{DA24842A-8348-44B1-9252-287A5CEA48AB}" srcOrd="3" destOrd="0" presId="urn:microsoft.com/office/officeart/2005/8/layout/equation2"/>
    <dgm:cxn modelId="{BD43F056-2F29-4422-B0C1-505AFD90E3C5}" type="presParOf" srcId="{ACD67254-F041-4B7E-9DBD-6C2A010E673C}" destId="{68B1D67A-21D9-4ABE-8CE6-6335C2FAE922}" srcOrd="4" destOrd="0" presId="urn:microsoft.com/office/officeart/2005/8/layout/equation2"/>
    <dgm:cxn modelId="{18D61A8B-05C7-47A3-94C8-BB936DA0E8F7}" type="presParOf" srcId="{B04387CF-39E1-410F-955C-945A1A11D748}" destId="{61CFAF8B-8C3C-4B8E-9A20-292C1D6C5C87}" srcOrd="1" destOrd="0" presId="urn:microsoft.com/office/officeart/2005/8/layout/equation2"/>
    <dgm:cxn modelId="{FAF9CFDB-56AA-4335-8829-C2AFE175A80C}" type="presParOf" srcId="{61CFAF8B-8C3C-4B8E-9A20-292C1D6C5C87}" destId="{AB9D6513-C146-4BE3-813C-18B404D6E786}" srcOrd="0" destOrd="0" presId="urn:microsoft.com/office/officeart/2005/8/layout/equation2"/>
    <dgm:cxn modelId="{C3FCC0E3-C1C4-4C0A-A5FB-B1B0EC2B612D}" type="presParOf" srcId="{B04387CF-39E1-410F-955C-945A1A11D748}" destId="{00E19518-1CAE-43CF-98E0-3FC386CCB26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8E3E5-005E-4922-B642-21857C1DCF19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00798-6FDE-44F5-8573-B92A1B623DB8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me¨q</a:t>
          </a:r>
          <a:endParaRPr lang="en-US" dirty="0" smtClean="0">
            <a:latin typeface="SutonnyMJ" pitchFamily="2" charset="0"/>
            <a:cs typeface="SutonnyMJ" pitchFamily="2" charset="0"/>
          </a:endParaRP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c`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8DE7052E-44A1-460F-9CAC-4FC1CCA1D772}" type="parTrans" cxnId="{6EE82D85-6240-4697-8854-CC5968A796ED}">
      <dgm:prSet/>
      <dgm:spPr/>
      <dgm:t>
        <a:bodyPr/>
        <a:lstStyle/>
        <a:p>
          <a:endParaRPr lang="en-US"/>
        </a:p>
      </dgm:t>
    </dgm:pt>
    <dgm:pt modelId="{A6D7498D-D7A8-4A22-A0F0-5B7BEA2162D8}" type="sibTrans" cxnId="{6EE82D85-6240-4697-8854-CC5968A796ED}">
      <dgm:prSet/>
      <dgm:spPr/>
      <dgm:t>
        <a:bodyPr/>
        <a:lstStyle/>
        <a:p>
          <a:endParaRPr lang="en-US"/>
        </a:p>
      </dgm:t>
    </dgm:pt>
    <dgm:pt modelId="{7A332D4C-4327-49ED-A592-40F3E9E76DB0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we‡kl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6395F0B0-E9CC-48A4-8ECB-03A1B3F63F46}" type="parTrans" cxnId="{C94AA13B-550C-4A67-A801-053B225BAF63}">
      <dgm:prSet/>
      <dgm:spPr/>
      <dgm:t>
        <a:bodyPr/>
        <a:lstStyle/>
        <a:p>
          <a:endParaRPr lang="en-US"/>
        </a:p>
      </dgm:t>
    </dgm:pt>
    <dgm:pt modelId="{CA47F879-F9AC-48BA-B8F6-1D8CB0F19FFC}" type="sibTrans" cxnId="{C94AA13B-550C-4A67-A801-053B225BAF63}">
      <dgm:prSet/>
      <dgm:spPr/>
      <dgm:t>
        <a:bodyPr/>
        <a:lstStyle/>
        <a:p>
          <a:endParaRPr lang="en-US"/>
        </a:p>
      </dgm:t>
    </dgm:pt>
    <dgm:pt modelId="{4D50DC87-21BF-4796-94F6-7C92E69083C3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we‡klY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0723CB1-4181-4DF5-A89A-0154160D73D9}" type="parTrans" cxnId="{B2913E95-31FB-4F10-B100-C6796B512052}">
      <dgm:prSet/>
      <dgm:spPr/>
      <dgm:t>
        <a:bodyPr/>
        <a:lstStyle/>
        <a:p>
          <a:endParaRPr lang="en-US"/>
        </a:p>
      </dgm:t>
    </dgm:pt>
    <dgm:pt modelId="{D13A1415-DE72-42D4-9F38-6F4F1937BCC3}" type="sibTrans" cxnId="{B2913E95-31FB-4F10-B100-C6796B512052}">
      <dgm:prSet/>
      <dgm:spPr/>
      <dgm:t>
        <a:bodyPr/>
        <a:lstStyle/>
        <a:p>
          <a:endParaRPr lang="en-US"/>
        </a:p>
      </dgm:t>
    </dgm:pt>
    <dgm:pt modelId="{90BF927A-753C-41DD-895F-C65929CC7523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me©bvg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D392022-EB34-4651-8D32-63D98F5B5B2F}" type="parTrans" cxnId="{44E049F7-74C3-4F40-8AEB-CF5BDCD5AC5A}">
      <dgm:prSet/>
      <dgm:spPr/>
      <dgm:t>
        <a:bodyPr/>
        <a:lstStyle/>
        <a:p>
          <a:endParaRPr lang="en-US"/>
        </a:p>
      </dgm:t>
    </dgm:pt>
    <dgm:pt modelId="{D24CA9E6-7E56-491E-8A76-AE60363B2F83}" type="sibTrans" cxnId="{44E049F7-74C3-4F40-8AEB-CF5BDCD5AC5A}">
      <dgm:prSet/>
      <dgm:spPr/>
      <dgm:t>
        <a:bodyPr/>
        <a:lstStyle/>
        <a:p>
          <a:endParaRPr lang="en-US"/>
        </a:p>
      </dgm:t>
    </dgm:pt>
    <dgm:pt modelId="{A3DF297C-48E0-43FC-A875-09DA12556261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wµqv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84A89095-E9B0-47F1-A6E0-415A671B1E91}" type="parTrans" cxnId="{761E594D-6164-4354-842F-73235F5AE393}">
      <dgm:prSet/>
      <dgm:spPr/>
      <dgm:t>
        <a:bodyPr/>
        <a:lstStyle/>
        <a:p>
          <a:endParaRPr lang="en-US"/>
        </a:p>
      </dgm:t>
    </dgm:pt>
    <dgm:pt modelId="{99669BE9-7575-443B-A921-027F8BF81091}" type="sibTrans" cxnId="{761E594D-6164-4354-842F-73235F5AE393}">
      <dgm:prSet/>
      <dgm:spPr/>
      <dgm:t>
        <a:bodyPr/>
        <a:lstStyle/>
        <a:p>
          <a:endParaRPr lang="en-US"/>
        </a:p>
      </dgm:t>
    </dgm:pt>
    <dgm:pt modelId="{60A203F9-4339-460C-B668-91AF267C9FD2}" type="pres">
      <dgm:prSet presAssocID="{2288E3E5-005E-4922-B642-21857C1DCF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D834C5-8EDD-4D62-BE2F-B93FABE251A2}" type="pres">
      <dgm:prSet presAssocID="{ECD00798-6FDE-44F5-8573-B92A1B623DB8}" presName="centerShape" presStyleLbl="node0" presStyleIdx="0" presStyleCnt="1" custScaleX="114907"/>
      <dgm:spPr/>
      <dgm:t>
        <a:bodyPr/>
        <a:lstStyle/>
        <a:p>
          <a:endParaRPr lang="en-US"/>
        </a:p>
      </dgm:t>
    </dgm:pt>
    <dgm:pt modelId="{FC98CD94-B8A5-4F7A-B544-13793CB0A19D}" type="pres">
      <dgm:prSet presAssocID="{6395F0B0-E9CC-48A4-8ECB-03A1B3F63F46}" presName="Name9" presStyleLbl="parChTrans1D2" presStyleIdx="0" presStyleCnt="4"/>
      <dgm:spPr/>
      <dgm:t>
        <a:bodyPr/>
        <a:lstStyle/>
        <a:p>
          <a:endParaRPr lang="en-US"/>
        </a:p>
      </dgm:t>
    </dgm:pt>
    <dgm:pt modelId="{3CF7B17C-13C1-4233-887A-74EB8539C46D}" type="pres">
      <dgm:prSet presAssocID="{6395F0B0-E9CC-48A4-8ECB-03A1B3F63F4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9CED90B-FC84-4FEF-8CBD-BC64062AAA70}" type="pres">
      <dgm:prSet presAssocID="{7A332D4C-4327-49ED-A592-40F3E9E76D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57647-68D1-470C-A5CB-BA5D06DE2328}" type="pres">
      <dgm:prSet presAssocID="{90723CB1-4181-4DF5-A89A-0154160D73D9}" presName="Name9" presStyleLbl="parChTrans1D2" presStyleIdx="1" presStyleCnt="4"/>
      <dgm:spPr/>
      <dgm:t>
        <a:bodyPr/>
        <a:lstStyle/>
        <a:p>
          <a:endParaRPr lang="en-US"/>
        </a:p>
      </dgm:t>
    </dgm:pt>
    <dgm:pt modelId="{7BBEC261-DA99-450C-89AC-5BDA10945BEF}" type="pres">
      <dgm:prSet presAssocID="{90723CB1-4181-4DF5-A89A-0154160D73D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B0E2C7A-E73B-4492-ABC0-EA4C38FC3E51}" type="pres">
      <dgm:prSet presAssocID="{4D50DC87-21BF-4796-94F6-7C92E69083C3}" presName="node" presStyleLbl="node1" presStyleIdx="1" presStyleCnt="4" custScaleX="86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AC2C-66E7-49A2-A3B5-321F40429912}" type="pres">
      <dgm:prSet presAssocID="{3D392022-EB34-4651-8D32-63D98F5B5B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C9E14D0B-2882-4459-99D3-4A4DC4B492C0}" type="pres">
      <dgm:prSet presAssocID="{3D392022-EB34-4651-8D32-63D98F5B5B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DCA8C94-1E8B-44E4-9353-619EA782E9B7}" type="pres">
      <dgm:prSet presAssocID="{90BF927A-753C-41DD-895F-C65929CC75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C5A0A-9676-4242-B889-D81EC2E607D7}" type="pres">
      <dgm:prSet presAssocID="{84A89095-E9B0-47F1-A6E0-415A671B1E91}" presName="Name9" presStyleLbl="parChTrans1D2" presStyleIdx="3" presStyleCnt="4"/>
      <dgm:spPr/>
      <dgm:t>
        <a:bodyPr/>
        <a:lstStyle/>
        <a:p>
          <a:endParaRPr lang="en-US"/>
        </a:p>
      </dgm:t>
    </dgm:pt>
    <dgm:pt modelId="{1BC5A975-3E70-4188-AB74-6A7EB3175A77}" type="pres">
      <dgm:prSet presAssocID="{84A89095-E9B0-47F1-A6E0-415A671B1E9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5307944-1792-417F-9A71-624BD27226D1}" type="pres">
      <dgm:prSet presAssocID="{A3DF297C-48E0-43FC-A875-09DA12556261}" presName="node" presStyleLbl="node1" presStyleIdx="3" presStyleCnt="4" custScaleX="98853" custScaleY="108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C5522F-6DF2-4828-9E9D-C0D64793AD8A}" type="presOf" srcId="{90723CB1-4181-4DF5-A89A-0154160D73D9}" destId="{ED557647-68D1-470C-A5CB-BA5D06DE2328}" srcOrd="0" destOrd="0" presId="urn:microsoft.com/office/officeart/2005/8/layout/radial1"/>
    <dgm:cxn modelId="{6EE82D85-6240-4697-8854-CC5968A796ED}" srcId="{2288E3E5-005E-4922-B642-21857C1DCF19}" destId="{ECD00798-6FDE-44F5-8573-B92A1B623DB8}" srcOrd="0" destOrd="0" parTransId="{8DE7052E-44A1-460F-9CAC-4FC1CCA1D772}" sibTransId="{A6D7498D-D7A8-4A22-A0F0-5B7BEA2162D8}"/>
    <dgm:cxn modelId="{9C1E0D81-D4BC-419D-9EFE-82F8A0524503}" type="presOf" srcId="{84A89095-E9B0-47F1-A6E0-415A671B1E91}" destId="{57AC5A0A-9676-4242-B889-D81EC2E607D7}" srcOrd="0" destOrd="0" presId="urn:microsoft.com/office/officeart/2005/8/layout/radial1"/>
    <dgm:cxn modelId="{F2F9AD32-FD75-4CC2-9115-777363BD3654}" type="presOf" srcId="{3D392022-EB34-4651-8D32-63D98F5B5B2F}" destId="{C9E14D0B-2882-4459-99D3-4A4DC4B492C0}" srcOrd="1" destOrd="0" presId="urn:microsoft.com/office/officeart/2005/8/layout/radial1"/>
    <dgm:cxn modelId="{9B507E6E-DF1D-4C3A-8E12-AE95D1654EC2}" type="presOf" srcId="{3D392022-EB34-4651-8D32-63D98F5B5B2F}" destId="{F0F4AC2C-66E7-49A2-A3B5-321F40429912}" srcOrd="0" destOrd="0" presId="urn:microsoft.com/office/officeart/2005/8/layout/radial1"/>
    <dgm:cxn modelId="{BFD9CDE1-941A-4FBB-8B92-7E7DDB00344C}" type="presOf" srcId="{90BF927A-753C-41DD-895F-C65929CC7523}" destId="{BDCA8C94-1E8B-44E4-9353-619EA782E9B7}" srcOrd="0" destOrd="0" presId="urn:microsoft.com/office/officeart/2005/8/layout/radial1"/>
    <dgm:cxn modelId="{C94AA13B-550C-4A67-A801-053B225BAF63}" srcId="{ECD00798-6FDE-44F5-8573-B92A1B623DB8}" destId="{7A332D4C-4327-49ED-A592-40F3E9E76DB0}" srcOrd="0" destOrd="0" parTransId="{6395F0B0-E9CC-48A4-8ECB-03A1B3F63F46}" sibTransId="{CA47F879-F9AC-48BA-B8F6-1D8CB0F19FFC}"/>
    <dgm:cxn modelId="{F7ED7D06-3E0B-4C89-8A01-AEFEE8699E6D}" type="presOf" srcId="{A3DF297C-48E0-43FC-A875-09DA12556261}" destId="{A5307944-1792-417F-9A71-624BD27226D1}" srcOrd="0" destOrd="0" presId="urn:microsoft.com/office/officeart/2005/8/layout/radial1"/>
    <dgm:cxn modelId="{66811DCC-D72B-4CB3-9884-85589BF23137}" type="presOf" srcId="{84A89095-E9B0-47F1-A6E0-415A671B1E91}" destId="{1BC5A975-3E70-4188-AB74-6A7EB3175A77}" srcOrd="1" destOrd="0" presId="urn:microsoft.com/office/officeart/2005/8/layout/radial1"/>
    <dgm:cxn modelId="{761E594D-6164-4354-842F-73235F5AE393}" srcId="{ECD00798-6FDE-44F5-8573-B92A1B623DB8}" destId="{A3DF297C-48E0-43FC-A875-09DA12556261}" srcOrd="3" destOrd="0" parTransId="{84A89095-E9B0-47F1-A6E0-415A671B1E91}" sibTransId="{99669BE9-7575-443B-A921-027F8BF81091}"/>
    <dgm:cxn modelId="{1FB8B81F-1B02-40D5-A48D-D05EC7AD7C26}" type="presOf" srcId="{4D50DC87-21BF-4796-94F6-7C92E69083C3}" destId="{3B0E2C7A-E73B-4492-ABC0-EA4C38FC3E51}" srcOrd="0" destOrd="0" presId="urn:microsoft.com/office/officeart/2005/8/layout/radial1"/>
    <dgm:cxn modelId="{44E049F7-74C3-4F40-8AEB-CF5BDCD5AC5A}" srcId="{ECD00798-6FDE-44F5-8573-B92A1B623DB8}" destId="{90BF927A-753C-41DD-895F-C65929CC7523}" srcOrd="2" destOrd="0" parTransId="{3D392022-EB34-4651-8D32-63D98F5B5B2F}" sibTransId="{D24CA9E6-7E56-491E-8A76-AE60363B2F83}"/>
    <dgm:cxn modelId="{3C580CB4-36A9-4CA8-BBD4-8B83D118C07D}" type="presOf" srcId="{6395F0B0-E9CC-48A4-8ECB-03A1B3F63F46}" destId="{3CF7B17C-13C1-4233-887A-74EB8539C46D}" srcOrd="1" destOrd="0" presId="urn:microsoft.com/office/officeart/2005/8/layout/radial1"/>
    <dgm:cxn modelId="{599FCCAD-B008-44AF-9965-581C0D465F8A}" type="presOf" srcId="{6395F0B0-E9CC-48A4-8ECB-03A1B3F63F46}" destId="{FC98CD94-B8A5-4F7A-B544-13793CB0A19D}" srcOrd="0" destOrd="0" presId="urn:microsoft.com/office/officeart/2005/8/layout/radial1"/>
    <dgm:cxn modelId="{28F7262C-72FB-43E1-AA93-74F2C4340D8A}" type="presOf" srcId="{90723CB1-4181-4DF5-A89A-0154160D73D9}" destId="{7BBEC261-DA99-450C-89AC-5BDA10945BEF}" srcOrd="1" destOrd="0" presId="urn:microsoft.com/office/officeart/2005/8/layout/radial1"/>
    <dgm:cxn modelId="{69D07D50-9AF2-4D67-ACE5-E93DDB7F4370}" type="presOf" srcId="{7A332D4C-4327-49ED-A592-40F3E9E76DB0}" destId="{A9CED90B-FC84-4FEF-8CBD-BC64062AAA70}" srcOrd="0" destOrd="0" presId="urn:microsoft.com/office/officeart/2005/8/layout/radial1"/>
    <dgm:cxn modelId="{B2913E95-31FB-4F10-B100-C6796B512052}" srcId="{ECD00798-6FDE-44F5-8573-B92A1B623DB8}" destId="{4D50DC87-21BF-4796-94F6-7C92E69083C3}" srcOrd="1" destOrd="0" parTransId="{90723CB1-4181-4DF5-A89A-0154160D73D9}" sibTransId="{D13A1415-DE72-42D4-9F38-6F4F1937BCC3}"/>
    <dgm:cxn modelId="{31EFDB02-2773-42FB-BAFA-473FB893B21D}" type="presOf" srcId="{2288E3E5-005E-4922-B642-21857C1DCF19}" destId="{60A203F9-4339-460C-B668-91AF267C9FD2}" srcOrd="0" destOrd="0" presId="urn:microsoft.com/office/officeart/2005/8/layout/radial1"/>
    <dgm:cxn modelId="{970D305A-787D-425F-B0FB-70CDCD747CBE}" type="presOf" srcId="{ECD00798-6FDE-44F5-8573-B92A1B623DB8}" destId="{74D834C5-8EDD-4D62-BE2F-B93FABE251A2}" srcOrd="0" destOrd="0" presId="urn:microsoft.com/office/officeart/2005/8/layout/radial1"/>
    <dgm:cxn modelId="{CAE6900E-7D8C-4399-B8A8-23AB56FEDFF2}" type="presParOf" srcId="{60A203F9-4339-460C-B668-91AF267C9FD2}" destId="{74D834C5-8EDD-4D62-BE2F-B93FABE251A2}" srcOrd="0" destOrd="0" presId="urn:microsoft.com/office/officeart/2005/8/layout/radial1"/>
    <dgm:cxn modelId="{77D68404-0958-4F0E-A561-4028CF151D0D}" type="presParOf" srcId="{60A203F9-4339-460C-B668-91AF267C9FD2}" destId="{FC98CD94-B8A5-4F7A-B544-13793CB0A19D}" srcOrd="1" destOrd="0" presId="urn:microsoft.com/office/officeart/2005/8/layout/radial1"/>
    <dgm:cxn modelId="{E87507CD-84A8-4F10-9FD3-8E25C58566A2}" type="presParOf" srcId="{FC98CD94-B8A5-4F7A-B544-13793CB0A19D}" destId="{3CF7B17C-13C1-4233-887A-74EB8539C46D}" srcOrd="0" destOrd="0" presId="urn:microsoft.com/office/officeart/2005/8/layout/radial1"/>
    <dgm:cxn modelId="{6CBEDB83-C53D-4AC9-8CC7-0432BCC6C899}" type="presParOf" srcId="{60A203F9-4339-460C-B668-91AF267C9FD2}" destId="{A9CED90B-FC84-4FEF-8CBD-BC64062AAA70}" srcOrd="2" destOrd="0" presId="urn:microsoft.com/office/officeart/2005/8/layout/radial1"/>
    <dgm:cxn modelId="{A033B75E-EE8A-4BC5-A9EA-112154DC3B54}" type="presParOf" srcId="{60A203F9-4339-460C-B668-91AF267C9FD2}" destId="{ED557647-68D1-470C-A5CB-BA5D06DE2328}" srcOrd="3" destOrd="0" presId="urn:microsoft.com/office/officeart/2005/8/layout/radial1"/>
    <dgm:cxn modelId="{36E5BD55-4CF9-4CD0-902F-6405D68D1D6C}" type="presParOf" srcId="{ED557647-68D1-470C-A5CB-BA5D06DE2328}" destId="{7BBEC261-DA99-450C-89AC-5BDA10945BEF}" srcOrd="0" destOrd="0" presId="urn:microsoft.com/office/officeart/2005/8/layout/radial1"/>
    <dgm:cxn modelId="{049A22FF-889C-4DFF-A01A-C84D4DC48FD5}" type="presParOf" srcId="{60A203F9-4339-460C-B668-91AF267C9FD2}" destId="{3B0E2C7A-E73B-4492-ABC0-EA4C38FC3E51}" srcOrd="4" destOrd="0" presId="urn:microsoft.com/office/officeart/2005/8/layout/radial1"/>
    <dgm:cxn modelId="{624FEA75-2021-4C15-8EF1-B8BF44B4D812}" type="presParOf" srcId="{60A203F9-4339-460C-B668-91AF267C9FD2}" destId="{F0F4AC2C-66E7-49A2-A3B5-321F40429912}" srcOrd="5" destOrd="0" presId="urn:microsoft.com/office/officeart/2005/8/layout/radial1"/>
    <dgm:cxn modelId="{0FEEAFEE-48A3-43C9-986F-34BF45ACED51}" type="presParOf" srcId="{F0F4AC2C-66E7-49A2-A3B5-321F40429912}" destId="{C9E14D0B-2882-4459-99D3-4A4DC4B492C0}" srcOrd="0" destOrd="0" presId="urn:microsoft.com/office/officeart/2005/8/layout/radial1"/>
    <dgm:cxn modelId="{206B4172-021F-4C7A-BD91-9763EC6D671F}" type="presParOf" srcId="{60A203F9-4339-460C-B668-91AF267C9FD2}" destId="{BDCA8C94-1E8B-44E4-9353-619EA782E9B7}" srcOrd="6" destOrd="0" presId="urn:microsoft.com/office/officeart/2005/8/layout/radial1"/>
    <dgm:cxn modelId="{D73664BC-D5D8-4A2A-A45F-326058C22347}" type="presParOf" srcId="{60A203F9-4339-460C-B668-91AF267C9FD2}" destId="{57AC5A0A-9676-4242-B889-D81EC2E607D7}" srcOrd="7" destOrd="0" presId="urn:microsoft.com/office/officeart/2005/8/layout/radial1"/>
    <dgm:cxn modelId="{6ADF73CE-EA34-4077-872E-657F38AEA28D}" type="presParOf" srcId="{57AC5A0A-9676-4242-B889-D81EC2E607D7}" destId="{1BC5A975-3E70-4188-AB74-6A7EB3175A77}" srcOrd="0" destOrd="0" presId="urn:microsoft.com/office/officeart/2005/8/layout/radial1"/>
    <dgm:cxn modelId="{43142B91-9ED6-4129-909D-DC3363139A00}" type="presParOf" srcId="{60A203F9-4339-460C-B668-91AF267C9FD2}" destId="{A5307944-1792-417F-9A71-624BD27226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D901D-53C2-4601-94CD-F3AFD9FEBD03}">
      <dsp:nvSpPr>
        <dsp:cNvPr id="0" name=""/>
        <dsp:cNvSpPr/>
      </dsp:nvSpPr>
      <dsp:spPr>
        <a:xfrm>
          <a:off x="101203" y="3095"/>
          <a:ext cx="1637109" cy="1637109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SutonnyMJ" pitchFamily="2" charset="0"/>
              <a:cs typeface="SutonnyMJ" pitchFamily="2" charset="0"/>
            </a:rPr>
            <a:t>me¨q</a:t>
          </a:r>
          <a:endParaRPr lang="en-US" sz="4700" kern="1200" dirty="0">
            <a:latin typeface="SutonnyMJ" pitchFamily="2" charset="0"/>
            <a:cs typeface="SutonnyMJ" pitchFamily="2" charset="0"/>
          </a:endParaRPr>
        </a:p>
      </dsp:txBody>
      <dsp:txXfrm>
        <a:off x="340952" y="242844"/>
        <a:ext cx="1157611" cy="1157611"/>
      </dsp:txXfrm>
    </dsp:sp>
    <dsp:sp modelId="{1F894524-06CB-414C-891D-1135350C27DF}">
      <dsp:nvSpPr>
        <dsp:cNvPr id="0" name=""/>
        <dsp:cNvSpPr/>
      </dsp:nvSpPr>
      <dsp:spPr>
        <a:xfrm>
          <a:off x="444996" y="1773138"/>
          <a:ext cx="949523" cy="94952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70855" y="2136236"/>
        <a:ext cx="697805" cy="223327"/>
      </dsp:txXfrm>
    </dsp:sp>
    <dsp:sp modelId="{68B1D67A-21D9-4ABE-8CE6-6335C2FAE922}">
      <dsp:nvSpPr>
        <dsp:cNvPr id="0" name=""/>
        <dsp:cNvSpPr/>
      </dsp:nvSpPr>
      <dsp:spPr>
        <a:xfrm>
          <a:off x="101203" y="2855594"/>
          <a:ext cx="1637109" cy="1637109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latin typeface="SutonnyMJ" pitchFamily="2" charset="0"/>
              <a:cs typeface="SutonnyMJ" pitchFamily="2" charset="0"/>
            </a:rPr>
            <a:t>Ae¨q</a:t>
          </a:r>
          <a:endParaRPr lang="en-US" sz="4700" kern="1200" dirty="0">
            <a:latin typeface="SutonnyMJ" pitchFamily="2" charset="0"/>
            <a:cs typeface="SutonnyMJ" pitchFamily="2" charset="0"/>
          </a:endParaRPr>
        </a:p>
      </dsp:txBody>
      <dsp:txXfrm>
        <a:off x="340952" y="3095343"/>
        <a:ext cx="1157611" cy="1157611"/>
      </dsp:txXfrm>
    </dsp:sp>
    <dsp:sp modelId="{61CFAF8B-8C3C-4B8E-9A20-292C1D6C5C87}">
      <dsp:nvSpPr>
        <dsp:cNvPr id="0" name=""/>
        <dsp:cNvSpPr/>
      </dsp:nvSpPr>
      <dsp:spPr>
        <a:xfrm>
          <a:off x="1983878" y="1943397"/>
          <a:ext cx="520600" cy="609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1983878" y="2065198"/>
        <a:ext cx="364420" cy="365402"/>
      </dsp:txXfrm>
    </dsp:sp>
    <dsp:sp modelId="{00E19518-1CAE-43CF-98E0-3FC386CCB261}">
      <dsp:nvSpPr>
        <dsp:cNvPr id="0" name=""/>
        <dsp:cNvSpPr/>
      </dsp:nvSpPr>
      <dsp:spPr>
        <a:xfrm>
          <a:off x="2720578" y="610790"/>
          <a:ext cx="3274218" cy="3274218"/>
        </a:xfrm>
        <a:prstGeom prst="ellipse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SutonnyMJ" pitchFamily="2" charset="0"/>
              <a:cs typeface="SutonnyMJ" pitchFamily="2" charset="0"/>
            </a:rPr>
            <a:t>cÖavbZ</a:t>
          </a:r>
          <a:endParaRPr lang="en-US" sz="6500" kern="1200" dirty="0" smtClean="0">
            <a:latin typeface="SutonnyMJ" pitchFamily="2" charset="0"/>
            <a:cs typeface="SutonnyMJ" pitchFamily="2" charset="0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SutonnyMJ" pitchFamily="2" charset="0"/>
              <a:cs typeface="SutonnyMJ" pitchFamily="2" charset="0"/>
            </a:rPr>
            <a:t>c`</a:t>
          </a:r>
          <a:endParaRPr lang="en-US" sz="6500" kern="1200" dirty="0">
            <a:latin typeface="SutonnyMJ" pitchFamily="2" charset="0"/>
            <a:cs typeface="SutonnyMJ" pitchFamily="2" charset="0"/>
          </a:endParaRPr>
        </a:p>
      </dsp:txBody>
      <dsp:txXfrm>
        <a:off x="3200076" y="1090288"/>
        <a:ext cx="2315222" cy="2315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834C5-8EDD-4D62-BE2F-B93FABE251A2}">
      <dsp:nvSpPr>
        <dsp:cNvPr id="0" name=""/>
        <dsp:cNvSpPr/>
      </dsp:nvSpPr>
      <dsp:spPr>
        <a:xfrm>
          <a:off x="5147021" y="2291074"/>
          <a:ext cx="2002199" cy="17424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me¨q</a:t>
          </a:r>
          <a:endParaRPr lang="en-US" sz="3600" kern="1200" dirty="0" smtClean="0">
            <a:latin typeface="SutonnyMJ" pitchFamily="2" charset="0"/>
            <a:cs typeface="SutonnyMJ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c`</a:t>
          </a:r>
          <a:endParaRPr lang="en-US" sz="3600" kern="1200" dirty="0">
            <a:latin typeface="SutonnyMJ" pitchFamily="2" charset="0"/>
            <a:cs typeface="SutonnyMJ" pitchFamily="2" charset="0"/>
          </a:endParaRPr>
        </a:p>
      </dsp:txBody>
      <dsp:txXfrm>
        <a:off x="5440236" y="2546250"/>
        <a:ext cx="1415769" cy="1232099"/>
      </dsp:txXfrm>
    </dsp:sp>
    <dsp:sp modelId="{FC98CD94-B8A5-4F7A-B544-13793CB0A19D}">
      <dsp:nvSpPr>
        <dsp:cNvPr id="0" name=""/>
        <dsp:cNvSpPr/>
      </dsp:nvSpPr>
      <dsp:spPr>
        <a:xfrm rot="16200000">
          <a:off x="5885503" y="2015593"/>
          <a:ext cx="525235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525235" y="12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34990" y="2015325"/>
        <a:ext cx="26261" cy="26261"/>
      </dsp:txXfrm>
    </dsp:sp>
    <dsp:sp modelId="{A9CED90B-FC84-4FEF-8CBD-BC64062AAA70}">
      <dsp:nvSpPr>
        <dsp:cNvPr id="0" name=""/>
        <dsp:cNvSpPr/>
      </dsp:nvSpPr>
      <dsp:spPr>
        <a:xfrm>
          <a:off x="5276895" y="23387"/>
          <a:ext cx="1742451" cy="17424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SutonnyMJ" pitchFamily="2" charset="0"/>
              <a:cs typeface="SutonnyMJ" pitchFamily="2" charset="0"/>
            </a:rPr>
            <a:t>we‡kl</a:t>
          </a:r>
          <a:r>
            <a:rPr lang="en-US" sz="3400" kern="1200" dirty="0" smtClean="0">
              <a:latin typeface="SutonnyMJ" pitchFamily="2" charset="0"/>
              <a:cs typeface="SutonnyMJ" pitchFamily="2" charset="0"/>
            </a:rPr>
            <a:t>¨</a:t>
          </a:r>
          <a:endParaRPr lang="en-US" sz="3400" kern="1200" dirty="0">
            <a:latin typeface="SutonnyMJ" pitchFamily="2" charset="0"/>
            <a:cs typeface="SutonnyMJ" pitchFamily="2" charset="0"/>
          </a:endParaRPr>
        </a:p>
      </dsp:txBody>
      <dsp:txXfrm>
        <a:off x="5532071" y="278563"/>
        <a:ext cx="1232099" cy="1232099"/>
      </dsp:txXfrm>
    </dsp:sp>
    <dsp:sp modelId="{ED557647-68D1-470C-A5CB-BA5D06DE2328}">
      <dsp:nvSpPr>
        <dsp:cNvPr id="0" name=""/>
        <dsp:cNvSpPr/>
      </dsp:nvSpPr>
      <dsp:spPr>
        <a:xfrm>
          <a:off x="7149220" y="3149437"/>
          <a:ext cx="509596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509596" y="12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91279" y="3149560"/>
        <a:ext cx="25479" cy="25479"/>
      </dsp:txXfrm>
    </dsp:sp>
    <dsp:sp modelId="{3B0E2C7A-E73B-4492-ABC0-EA4C38FC3E51}">
      <dsp:nvSpPr>
        <dsp:cNvPr id="0" name=""/>
        <dsp:cNvSpPr/>
      </dsp:nvSpPr>
      <dsp:spPr>
        <a:xfrm>
          <a:off x="7658817" y="2291074"/>
          <a:ext cx="1513981" cy="17424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SutonnyMJ" pitchFamily="2" charset="0"/>
              <a:cs typeface="SutonnyMJ" pitchFamily="2" charset="0"/>
            </a:rPr>
            <a:t>we‡klY</a:t>
          </a:r>
          <a:endParaRPr lang="en-US" sz="3400" kern="1200" dirty="0">
            <a:latin typeface="SutonnyMJ" pitchFamily="2" charset="0"/>
            <a:cs typeface="SutonnyMJ" pitchFamily="2" charset="0"/>
          </a:endParaRPr>
        </a:p>
      </dsp:txBody>
      <dsp:txXfrm>
        <a:off x="7880534" y="2546250"/>
        <a:ext cx="1070547" cy="1232099"/>
      </dsp:txXfrm>
    </dsp:sp>
    <dsp:sp modelId="{F0F4AC2C-66E7-49A2-A3B5-321F40429912}">
      <dsp:nvSpPr>
        <dsp:cNvPr id="0" name=""/>
        <dsp:cNvSpPr/>
      </dsp:nvSpPr>
      <dsp:spPr>
        <a:xfrm rot="5400000">
          <a:off x="5885503" y="4283280"/>
          <a:ext cx="525235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525235" y="12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34990" y="4283012"/>
        <a:ext cx="26261" cy="26261"/>
      </dsp:txXfrm>
    </dsp:sp>
    <dsp:sp modelId="{BDCA8C94-1E8B-44E4-9353-619EA782E9B7}">
      <dsp:nvSpPr>
        <dsp:cNvPr id="0" name=""/>
        <dsp:cNvSpPr/>
      </dsp:nvSpPr>
      <dsp:spPr>
        <a:xfrm>
          <a:off x="5276895" y="4558761"/>
          <a:ext cx="1742451" cy="17424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SutonnyMJ" pitchFamily="2" charset="0"/>
              <a:cs typeface="SutonnyMJ" pitchFamily="2" charset="0"/>
            </a:rPr>
            <a:t>me©bvg</a:t>
          </a:r>
          <a:endParaRPr lang="en-US" sz="3400" kern="1200" dirty="0">
            <a:latin typeface="SutonnyMJ" pitchFamily="2" charset="0"/>
            <a:cs typeface="SutonnyMJ" pitchFamily="2" charset="0"/>
          </a:endParaRPr>
        </a:p>
      </dsp:txBody>
      <dsp:txXfrm>
        <a:off x="5532071" y="4813937"/>
        <a:ext cx="1232099" cy="1232099"/>
      </dsp:txXfrm>
    </dsp:sp>
    <dsp:sp modelId="{57AC5A0A-9676-4242-B889-D81EC2E607D7}">
      <dsp:nvSpPr>
        <dsp:cNvPr id="0" name=""/>
        <dsp:cNvSpPr/>
      </dsp:nvSpPr>
      <dsp:spPr>
        <a:xfrm rot="10800000">
          <a:off x="4741666" y="3149437"/>
          <a:ext cx="405354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405354" y="12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34210" y="3152166"/>
        <a:ext cx="20267" cy="20267"/>
      </dsp:txXfrm>
    </dsp:sp>
    <dsp:sp modelId="{A5307944-1792-417F-9A71-624BD27226D1}">
      <dsp:nvSpPr>
        <dsp:cNvPr id="0" name=""/>
        <dsp:cNvSpPr/>
      </dsp:nvSpPr>
      <dsp:spPr>
        <a:xfrm>
          <a:off x="3019201" y="2213317"/>
          <a:ext cx="1722465" cy="18979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SutonnyMJ" pitchFamily="2" charset="0"/>
              <a:cs typeface="SutonnyMJ" pitchFamily="2" charset="0"/>
            </a:rPr>
            <a:t>wµqv</a:t>
          </a:r>
          <a:endParaRPr lang="en-US" sz="3400" kern="1200" dirty="0">
            <a:latin typeface="SutonnyMJ" pitchFamily="2" charset="0"/>
            <a:cs typeface="SutonnyMJ" pitchFamily="2" charset="0"/>
          </a:endParaRPr>
        </a:p>
      </dsp:txBody>
      <dsp:txXfrm>
        <a:off x="3271450" y="2491268"/>
        <a:ext cx="1217967" cy="1342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203C-84B7-42FD-BF66-5D10B4D069EC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DFE4-213F-43C3-A27C-A5332BDB6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DEA-F461-41BD-A768-FD8D7F6A9560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8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DB1C-D763-44D7-8076-493A4EEB4BD7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3DDB-6509-404F-B7F5-16AEFD685447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7966-1B63-41AB-8A86-E47E4588DFD5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CBA6-70A9-449D-B3AF-9E07DBB17358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1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99-EEF1-485E-B965-A94DD7F00D0B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A161-377E-4707-AA28-D9278DED12FD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32E0-2081-4B2E-AB2B-EA052212B86E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8CF-2235-498F-A3C5-AC4BD0D3CB77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5D5890-8948-42BD-B760-665830FAD8D0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208B-5C29-40E7-9F19-08EA9FDF6E45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F6499B-814B-4375-AD97-0C85990A11BC}" type="datetime1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mdr43552@gmail.com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1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3d689e7ea5905fa53de5bfd3b2a03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1920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685800" y="914400"/>
            <a:ext cx="10896600" cy="464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আজকের ক্লাসের সবাইকে স্বাগতম</a:t>
            </a:r>
          </a:p>
          <a:p>
            <a:pPr algn="ctr"/>
            <a:endParaRPr lang="en-US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48424"/>
            <a:ext cx="12192000" cy="409577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mdr43552@gmail.com</a:t>
            </a:r>
          </a:p>
        </p:txBody>
      </p:sp>
      <p:pic>
        <p:nvPicPr>
          <p:cNvPr id="3" name="Picture 2" descr="begum roke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-80772"/>
            <a:ext cx="6096000" cy="297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uiui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"/>
            <a:ext cx="5715000" cy="276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Kazi-Nazrul-Islam-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2800"/>
            <a:ext cx="5943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iver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429001"/>
            <a:ext cx="57150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858000" y="2895600"/>
            <a:ext cx="4876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SutonnyMJ" pitchFamily="2" charset="0"/>
                <a:cs typeface="SutonnyMJ" pitchFamily="2" charset="0"/>
              </a:rPr>
              <a:t>cÙv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b`x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5257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eMg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iv‡Kqv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mvLvIqvZ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791200"/>
            <a:ext cx="4876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KvRx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bRiæj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1800" y="5791200"/>
            <a:ext cx="4953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gNbv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b`x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111876"/>
            <a:ext cx="8534400" cy="746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pic>
        <p:nvPicPr>
          <p:cNvPr id="3" name="Picture 2" descr="ga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562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hol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76200"/>
            <a:ext cx="5791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sd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352801"/>
            <a:ext cx="5486400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ggdgd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352800"/>
            <a:ext cx="579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5800" y="2743200"/>
            <a:ext cx="4572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1800" y="2743200"/>
            <a:ext cx="4800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SutonnyMJ" pitchFamily="2" charset="0"/>
                <a:cs typeface="SutonnyMJ" pitchFamily="2" charset="0"/>
              </a:rPr>
              <a:t>cvwL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943600"/>
            <a:ext cx="46482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SutonnyMJ" pitchFamily="2" charset="0"/>
                <a:cs typeface="SutonnyMJ" pitchFamily="2" charset="0"/>
              </a:rPr>
              <a:t>MvQ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5943600"/>
            <a:ext cx="4572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b`x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8534400" cy="45720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43"/>
            <a:ext cx="6008021" cy="248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943"/>
            <a:ext cx="5638800" cy="248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6019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ango_and_cross_section_ed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276600"/>
            <a:ext cx="5410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09600" y="2667000"/>
            <a:ext cx="4876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Pvj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667000"/>
            <a:ext cx="47244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6019800"/>
            <a:ext cx="2743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SutonnyMJ" pitchFamily="2" charset="0"/>
                <a:cs typeface="SutonnyMJ" pitchFamily="2" charset="0"/>
              </a:rPr>
              <a:t>d«xR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6019800"/>
            <a:ext cx="2743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Avg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8534400" cy="53340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121920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ewj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219200" y="1447800"/>
            <a:ext cx="92964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c`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819400"/>
            <a:ext cx="12192000" cy="21335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evK¨g‡a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e¨w³,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e¯‘, ¯’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fve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Kg©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¸‡Yi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evSv‡bv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Zv‡`i‡K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8458200" cy="53340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pic>
        <p:nvPicPr>
          <p:cNvPr id="3" name="Picture 2" descr="banana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502731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Mango_and_cross_section_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76200"/>
            <a:ext cx="6172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con_read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6463" y="3319463"/>
            <a:ext cx="219075" cy="219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10200"/>
            <a:ext cx="12192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eywS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191000"/>
            <a:ext cx="4267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cvKv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Kjv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4191000"/>
            <a:ext cx="4724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cvKv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Avg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111876"/>
            <a:ext cx="8458200" cy="746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1752600" y="0"/>
            <a:ext cx="9144000" cy="228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c`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121920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atin typeface="SutonnyMJ" pitchFamily="2" charset="0"/>
                <a:cs typeface="SutonnyMJ" pitchFamily="2" charset="0"/>
              </a:rPr>
              <a:t>‡h c`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¨,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wµqvc‡`i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vl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¸Y,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8534400" cy="45720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80999"/>
            <a:ext cx="12192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z‡j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gv‡V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Ljvayjv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1"/>
            <a:ext cx="12192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c`|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8600"/>
            <a:ext cx="121920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© †h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me©bvg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111876"/>
            <a:ext cx="8534400" cy="746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2286000" y="533398"/>
            <a:ext cx="7543800" cy="121920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c`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981201"/>
            <a:ext cx="99060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e¨q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hvi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e¨q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,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A_©vr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AcwieZ©bxq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ZvB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Ae¨q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12157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8458200" cy="45720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pic>
        <p:nvPicPr>
          <p:cNvPr id="3" name="Picture 2" descr="manWalk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5257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nam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6019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4419600"/>
            <a:ext cx="12192000" cy="1692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eywS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5410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bvgvR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co‡Q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200400"/>
            <a:ext cx="5029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nuvU‡Q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111876"/>
            <a:ext cx="8534400" cy="746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0"/>
            <a:ext cx="6629400" cy="17525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wµqvc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12192000" cy="403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7200" dirty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553200"/>
            <a:ext cx="8458200" cy="304800"/>
          </a:xfrm>
        </p:spPr>
        <p:txBody>
          <a:bodyPr/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mdr43552@gmail.com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0"/>
            <a:ext cx="9144000" cy="2514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2057400"/>
            <a:ext cx="12192000" cy="4267200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ivqnvb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mvnvMcyi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AvwQqv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mvwdDwÏb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AvïMÄ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eªvþYevwoqv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364784"/>
            <a:ext cx="8534400" cy="493217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3124200" y="381000"/>
            <a:ext cx="5638800" cy="1371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g~j¨vqb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1219200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1 :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2 :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3 : wefw³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4 :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5 :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44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6 :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c` KZ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111876"/>
            <a:ext cx="8610600" cy="746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2895600" y="0"/>
            <a:ext cx="6629400" cy="24384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12192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: c`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Dnv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cÖKv‡ii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msÁvmn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D`vniYmn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/>
              <a:t>mdr43552@gmail.com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0"/>
            <a:ext cx="3457575" cy="2209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3505200"/>
            <a:ext cx="9144000" cy="1905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477000"/>
            <a:ext cx="8534400" cy="3810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2057400" y="0"/>
            <a:ext cx="8077200" cy="1752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905000"/>
            <a:ext cx="12039600" cy="4419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Aóg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e¨vKiY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wbwg©wZ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PZz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‡”Q`</a:t>
            </a:r>
          </a:p>
          <a:p>
            <a:pPr algn="ctr"/>
            <a:r>
              <a:rPr lang="en-US" sz="4400" dirty="0">
                <a:latin typeface="SutonnyMJ" pitchFamily="2" charset="0"/>
                <a:cs typeface="SutonnyMJ" pitchFamily="2" charset="0"/>
              </a:rPr>
              <a:t>c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01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/12/2020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8458200" cy="53340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4343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ytmvnmx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AwfhvÎxiv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Kíbvi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ivR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Pvu‡`i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†`‡k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cŠu‡Q‡Qb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g½jMÖ‡nI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Zvuiv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cÖ¯‘Z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n‡”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Qb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1219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cÖ‡Z¨KwU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ewj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400800"/>
            <a:ext cx="8534400" cy="45720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2819400" y="0"/>
            <a:ext cx="6400800" cy="2209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0" y="2209800"/>
            <a:ext cx="12192000" cy="4114800"/>
          </a:xfrm>
          <a:prstGeom prst="irregularSeal2">
            <a:avLst/>
          </a:prstGeom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SutonnyMJ" pitchFamily="2" charset="0"/>
                <a:cs typeface="SutonnyMJ" pitchFamily="2" charset="0"/>
              </a:rPr>
              <a:t>c`-cÖKiY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477000"/>
            <a:ext cx="8458200" cy="38100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3657600" y="228600"/>
            <a:ext cx="4876800" cy="1752600"/>
          </a:xfrm>
          <a:prstGeom prst="ellipse">
            <a:avLst/>
          </a:prstGeom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wkLbdj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1120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................</a:t>
            </a:r>
          </a:p>
          <a:p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# c`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#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#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c`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wPwnèZ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#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y of 22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11887200" cy="603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111876"/>
            <a:ext cx="8458200" cy="746125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43001"/>
            <a:ext cx="1188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wefw³hy³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c`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A_ev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c`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8534400" cy="53340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mdr43552@gmail.com</a:t>
            </a:r>
          </a:p>
        </p:txBody>
      </p:sp>
      <p:sp>
        <p:nvSpPr>
          <p:cNvPr id="3" name="Oval 2"/>
          <p:cNvSpPr/>
          <p:nvPr/>
        </p:nvSpPr>
        <p:spPr>
          <a:xfrm>
            <a:off x="3505200" y="228600"/>
            <a:ext cx="5334000" cy="1295400"/>
          </a:xfrm>
          <a:prstGeom prst="ellipse">
            <a:avLst/>
          </a:prstGeom>
          <a:solidFill>
            <a:srgbClr val="00B0F0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c`-cÖKiY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18288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D901D-53C2-4601-94CD-F3AFD9FEB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0DD901D-53C2-4601-94CD-F3AFD9FEB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94524-06CB-414C-891D-1135350C2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F894524-06CB-414C-891D-1135350C2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1D67A-21D9-4ABE-8CE6-6335C2FAE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68B1D67A-21D9-4ABE-8CE6-6335C2FAE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CFAF8B-8C3C-4B8E-9A20-292C1D6C5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1CFAF8B-8C3C-4B8E-9A20-292C1D6C5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19518-1CAE-43CF-98E0-3FC386CCB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0E19518-1CAE-43CF-98E0-3FC386CCB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8458200" cy="53340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mdr43552@gmail.com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5464334"/>
              </p:ext>
            </p:extLst>
          </p:nvPr>
        </p:nvGraphicFramePr>
        <p:xfrm>
          <a:off x="0" y="0"/>
          <a:ext cx="1219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D834C5-8EDD-4D62-BE2F-B93FABE25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4D834C5-8EDD-4D62-BE2F-B93FABE25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8CD94-B8A5-4F7A-B544-13793CB0A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C98CD94-B8A5-4F7A-B544-13793CB0A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CED90B-FC84-4FEF-8CBD-BC64062A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9CED90B-FC84-4FEF-8CBD-BC64062AA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557647-68D1-470C-A5CB-BA5D06DE2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ED557647-68D1-470C-A5CB-BA5D06DE2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0E2C7A-E73B-4492-ABC0-EA4C38FC3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B0E2C7A-E73B-4492-ABC0-EA4C38FC3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F4AC2C-66E7-49A2-A3B5-321F40429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F0F4AC2C-66E7-49A2-A3B5-321F40429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CA8C94-1E8B-44E4-9353-619EA782E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DCA8C94-1E8B-44E4-9353-619EA782E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AC5A0A-9676-4242-B889-D81EC2E60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57AC5A0A-9676-4242-B889-D81EC2E60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307944-1792-417F-9A71-624BD2722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A5307944-1792-417F-9A71-624BD2722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408</TotalTime>
  <Words>501</Words>
  <Application>Microsoft Office PowerPoint</Application>
  <PresentationFormat>Widescreen</PresentationFormat>
  <Paragraphs>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SutonnyMJ</vt:lpstr>
      <vt:lpstr>Times New Roman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200</cp:revision>
  <dcterms:created xsi:type="dcterms:W3CDTF">2006-08-16T00:00:00Z</dcterms:created>
  <dcterms:modified xsi:type="dcterms:W3CDTF">2008-12-31T18:28:05Z</dcterms:modified>
</cp:coreProperties>
</file>