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80" r:id="rId6"/>
    <p:sldId id="259" r:id="rId7"/>
    <p:sldId id="261" r:id="rId8"/>
    <p:sldId id="262" r:id="rId9"/>
    <p:sldId id="263" r:id="rId10"/>
    <p:sldId id="281" r:id="rId11"/>
    <p:sldId id="266" r:id="rId12"/>
    <p:sldId id="267" r:id="rId13"/>
    <p:sldId id="269" r:id="rId14"/>
    <p:sldId id="271" r:id="rId15"/>
    <p:sldId id="278" r:id="rId16"/>
    <p:sldId id="282" r:id="rId17"/>
    <p:sldId id="274" r:id="rId18"/>
    <p:sldId id="275" r:id="rId19"/>
    <p:sldId id="28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8E0"/>
    <a:srgbClr val="FD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4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5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1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1E3CB-CE62-4114-93D8-DA897F2DDC20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1E3CB-CE62-4114-93D8-DA897F2DDC20}" type="datetimeFigureOut">
              <a:rPr lang="en-US" smtClean="0"/>
              <a:t>01-Dec-20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2B11-C90F-42FC-A2AB-5E5518C6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48299"/>
            <a:ext cx="11834948" cy="6566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93577" y="866213"/>
            <a:ext cx="4313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7276" y="1094694"/>
            <a:ext cx="346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8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87719" y="1980456"/>
            <a:ext cx="8377936" cy="25979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r="7958"/>
          <a:stretch/>
        </p:blipFill>
        <p:spPr>
          <a:xfrm>
            <a:off x="654006" y="300825"/>
            <a:ext cx="2896278" cy="2207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6" y="2884623"/>
            <a:ext cx="10935318" cy="29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265" y="616777"/>
            <a:ext cx="2786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807" y="2126984"/>
            <a:ext cx="10270760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কতসালে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60500" y="638216"/>
            <a:ext cx="3713870" cy="857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1113" y="186165"/>
            <a:ext cx="252527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4" y="1024682"/>
            <a:ext cx="4435739" cy="2395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6"/>
          <a:stretch/>
        </p:blipFill>
        <p:spPr>
          <a:xfrm>
            <a:off x="7249888" y="1024681"/>
            <a:ext cx="4482737" cy="2461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18" y="3594941"/>
            <a:ext cx="8210797" cy="312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6868" y="535194"/>
            <a:ext cx="2318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066084"/>
            <a:ext cx="5862918" cy="3608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0" y="2066084"/>
            <a:ext cx="5695761" cy="3608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2874" y="612101"/>
            <a:ext cx="3166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54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endParaRPr lang="en-US" sz="54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42465"/>
              </p:ext>
            </p:extLst>
          </p:nvPr>
        </p:nvGraphicFramePr>
        <p:xfrm>
          <a:off x="2977661" y="1846748"/>
          <a:ext cx="6236678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8339">
                  <a:extLst>
                    <a:ext uri="{9D8B030D-6E8A-4147-A177-3AD203B41FA5}">
                      <a16:colId xmlns:a16="http://schemas.microsoft.com/office/drawing/2014/main" val="4205618394"/>
                    </a:ext>
                  </a:extLst>
                </a:gridCol>
                <a:gridCol w="3118339">
                  <a:extLst>
                    <a:ext uri="{9D8B030D-6E8A-4147-A177-3AD203B41FA5}">
                      <a16:colId xmlns:a16="http://schemas.microsoft.com/office/drawing/2014/main" val="3541396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327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ন্যাশনাল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অ্যাসেম্বলি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জাতীয়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পরিষদ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72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ব্যারাক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সেনা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ছাউনি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922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কোর্ট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উচ্চ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আদালত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892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জজকোর্ট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জেলা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আদালত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4565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সুপ্রিম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কোর্ট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সর্বোচ্চ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আদালত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819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সেমি-গভর্নমেন্ট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আধা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সরকারি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583276"/>
                  </a:ext>
                </a:extLst>
              </a:tr>
            </a:tbl>
          </a:graphicData>
        </a:graphic>
      </p:graphicFrame>
      <p:sp>
        <p:nvSpPr>
          <p:cNvPr id="11" name="Round Same Side Corner Rectangle 10"/>
          <p:cNvSpPr/>
          <p:nvPr/>
        </p:nvSpPr>
        <p:spPr>
          <a:xfrm>
            <a:off x="3950674" y="513904"/>
            <a:ext cx="4459458" cy="1015663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2468" y="352696"/>
            <a:ext cx="2914580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9446" y="352696"/>
            <a:ext cx="3742006" cy="101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90870" y="5690187"/>
            <a:ext cx="6327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71" y="1608319"/>
            <a:ext cx="6360134" cy="38419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2468" y="352696"/>
            <a:ext cx="2914580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দলীয়কাজ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49446" y="352696"/>
            <a:ext cx="3742006" cy="101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7831" y="5807754"/>
            <a:ext cx="9159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25" y="1587336"/>
            <a:ext cx="6006738" cy="412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9355" y="1056080"/>
            <a:ext cx="2383986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306230"/>
              </p:ext>
            </p:extLst>
          </p:nvPr>
        </p:nvGraphicFramePr>
        <p:xfrm>
          <a:off x="1889141" y="2727053"/>
          <a:ext cx="8691774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030">
                  <a:extLst>
                    <a:ext uri="{9D8B030D-6E8A-4147-A177-3AD203B41FA5}">
                      <a16:colId xmlns:a16="http://schemas.microsoft.com/office/drawing/2014/main" val="2282833882"/>
                    </a:ext>
                  </a:extLst>
                </a:gridCol>
                <a:gridCol w="7966744">
                  <a:extLst>
                    <a:ext uri="{9D8B030D-6E8A-4147-A177-3AD203B41FA5}">
                      <a16:colId xmlns:a16="http://schemas.microsoft.com/office/drawing/2014/main" val="2750940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বাংলার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চায়</a:t>
                      </a:r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197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আরটিসি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পূর্ণরূপ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98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দফা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কর্মসূচির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লক্ষ্য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ছিল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6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শাসনতন্ত্র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বলতে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বোঝায়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347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497525" y="1056080"/>
            <a:ext cx="3221501" cy="1015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9" y="2976204"/>
            <a:ext cx="80737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হেঁটে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মঞ্চে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দাঁড়ালেন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.................................................</a:t>
            </a: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গণসূর্যের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মঞ্চ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কাঁপিয়ে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কবিতাখানি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50906" y="102321"/>
            <a:ext cx="6608442" cy="2220684"/>
            <a:chOff x="1013054" y="755464"/>
            <a:chExt cx="6608442" cy="2220684"/>
          </a:xfrm>
        </p:grpSpPr>
        <p:grpSp>
          <p:nvGrpSpPr>
            <p:cNvPr id="14" name="Group 13"/>
            <p:cNvGrpSpPr/>
            <p:nvPr/>
          </p:nvGrpSpPr>
          <p:grpSpPr>
            <a:xfrm>
              <a:off x="1013054" y="755464"/>
              <a:ext cx="2762113" cy="2220684"/>
              <a:chOff x="777922" y="431074"/>
              <a:chExt cx="2762113" cy="222068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31966" y="1541417"/>
                <a:ext cx="1476103" cy="83602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80606" y="1541417"/>
                <a:ext cx="313508" cy="83602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08069" y="1254035"/>
                <a:ext cx="849086" cy="1123405"/>
              </a:xfrm>
              <a:custGeom>
                <a:avLst/>
                <a:gdLst>
                  <a:gd name="connsiteX0" fmla="*/ 0 w 1031966"/>
                  <a:gd name="connsiteY0" fmla="*/ 0 h 836023"/>
                  <a:gd name="connsiteX1" fmla="*/ 1031966 w 1031966"/>
                  <a:gd name="connsiteY1" fmla="*/ 0 h 836023"/>
                  <a:gd name="connsiteX2" fmla="*/ 1031966 w 1031966"/>
                  <a:gd name="connsiteY2" fmla="*/ 836023 h 836023"/>
                  <a:gd name="connsiteX3" fmla="*/ 0 w 1031966"/>
                  <a:gd name="connsiteY3" fmla="*/ 836023 h 836023"/>
                  <a:gd name="connsiteX4" fmla="*/ 0 w 1031966"/>
                  <a:gd name="connsiteY4" fmla="*/ 0 h 836023"/>
                  <a:gd name="connsiteX0" fmla="*/ 0 w 1031966"/>
                  <a:gd name="connsiteY0" fmla="*/ 287382 h 1123405"/>
                  <a:gd name="connsiteX1" fmla="*/ 901338 w 1031966"/>
                  <a:gd name="connsiteY1" fmla="*/ 0 h 1123405"/>
                  <a:gd name="connsiteX2" fmla="*/ 1031966 w 1031966"/>
                  <a:gd name="connsiteY2" fmla="*/ 1123405 h 1123405"/>
                  <a:gd name="connsiteX3" fmla="*/ 0 w 1031966"/>
                  <a:gd name="connsiteY3" fmla="*/ 1123405 h 1123405"/>
                  <a:gd name="connsiteX4" fmla="*/ 0 w 1031966"/>
                  <a:gd name="connsiteY4" fmla="*/ 287382 h 1123405"/>
                  <a:gd name="connsiteX0" fmla="*/ 0 w 901338"/>
                  <a:gd name="connsiteY0" fmla="*/ 287382 h 1123405"/>
                  <a:gd name="connsiteX1" fmla="*/ 901338 w 901338"/>
                  <a:gd name="connsiteY1" fmla="*/ 0 h 1123405"/>
                  <a:gd name="connsiteX2" fmla="*/ 849086 w 901338"/>
                  <a:gd name="connsiteY2" fmla="*/ 953588 h 1123405"/>
                  <a:gd name="connsiteX3" fmla="*/ 0 w 901338"/>
                  <a:gd name="connsiteY3" fmla="*/ 1123405 h 1123405"/>
                  <a:gd name="connsiteX4" fmla="*/ 0 w 901338"/>
                  <a:gd name="connsiteY4" fmla="*/ 287382 h 1123405"/>
                  <a:gd name="connsiteX0" fmla="*/ 0 w 849086"/>
                  <a:gd name="connsiteY0" fmla="*/ 287382 h 1123405"/>
                  <a:gd name="connsiteX1" fmla="*/ 849086 w 849086"/>
                  <a:gd name="connsiteY1" fmla="*/ 0 h 1123405"/>
                  <a:gd name="connsiteX2" fmla="*/ 849086 w 849086"/>
                  <a:gd name="connsiteY2" fmla="*/ 953588 h 1123405"/>
                  <a:gd name="connsiteX3" fmla="*/ 0 w 849086"/>
                  <a:gd name="connsiteY3" fmla="*/ 1123405 h 1123405"/>
                  <a:gd name="connsiteX4" fmla="*/ 0 w 849086"/>
                  <a:gd name="connsiteY4" fmla="*/ 287382 h 1123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086" h="1123405">
                    <a:moveTo>
                      <a:pt x="0" y="287382"/>
                    </a:moveTo>
                    <a:lnTo>
                      <a:pt x="849086" y="0"/>
                    </a:lnTo>
                    <a:lnTo>
                      <a:pt x="849086" y="953588"/>
                    </a:lnTo>
                    <a:lnTo>
                      <a:pt x="0" y="1123405"/>
                    </a:lnTo>
                    <a:lnTo>
                      <a:pt x="0" y="287382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802675" y="431075"/>
                <a:ext cx="1737360" cy="1110342"/>
              </a:xfrm>
              <a:custGeom>
                <a:avLst/>
                <a:gdLst>
                  <a:gd name="connsiteX0" fmla="*/ 0 w 1685109"/>
                  <a:gd name="connsiteY0" fmla="*/ 0 h 1110343"/>
                  <a:gd name="connsiteX1" fmla="*/ 1685109 w 1685109"/>
                  <a:gd name="connsiteY1" fmla="*/ 0 h 1110343"/>
                  <a:gd name="connsiteX2" fmla="*/ 1685109 w 1685109"/>
                  <a:gd name="connsiteY2" fmla="*/ 1110343 h 1110343"/>
                  <a:gd name="connsiteX3" fmla="*/ 0 w 1685109"/>
                  <a:gd name="connsiteY3" fmla="*/ 1110343 h 1110343"/>
                  <a:gd name="connsiteX4" fmla="*/ 0 w 1685109"/>
                  <a:gd name="connsiteY4" fmla="*/ 0 h 1110343"/>
                  <a:gd name="connsiteX0" fmla="*/ 0 w 1685109"/>
                  <a:gd name="connsiteY0" fmla="*/ 0 h 1110343"/>
                  <a:gd name="connsiteX1" fmla="*/ 1685109 w 1685109"/>
                  <a:gd name="connsiteY1" fmla="*/ 0 h 1110343"/>
                  <a:gd name="connsiteX2" fmla="*/ 1685109 w 1685109"/>
                  <a:gd name="connsiteY2" fmla="*/ 1110343 h 1110343"/>
                  <a:gd name="connsiteX3" fmla="*/ 718457 w 1685109"/>
                  <a:gd name="connsiteY3" fmla="*/ 1005840 h 1110343"/>
                  <a:gd name="connsiteX4" fmla="*/ 0 w 1685109"/>
                  <a:gd name="connsiteY4" fmla="*/ 0 h 1110343"/>
                  <a:gd name="connsiteX0" fmla="*/ 0 w 1685109"/>
                  <a:gd name="connsiteY0" fmla="*/ 0 h 1136468"/>
                  <a:gd name="connsiteX1" fmla="*/ 1685109 w 1685109"/>
                  <a:gd name="connsiteY1" fmla="*/ 0 h 1136468"/>
                  <a:gd name="connsiteX2" fmla="*/ 1685109 w 1685109"/>
                  <a:gd name="connsiteY2" fmla="*/ 1110343 h 1136468"/>
                  <a:gd name="connsiteX3" fmla="*/ 1005840 w 1685109"/>
                  <a:gd name="connsiteY3" fmla="*/ 1136468 h 1136468"/>
                  <a:gd name="connsiteX4" fmla="*/ 0 w 1685109"/>
                  <a:gd name="connsiteY4" fmla="*/ 0 h 1136468"/>
                  <a:gd name="connsiteX0" fmla="*/ 0 w 1685109"/>
                  <a:gd name="connsiteY0" fmla="*/ 169817 h 1306285"/>
                  <a:gd name="connsiteX1" fmla="*/ 1685109 w 1685109"/>
                  <a:gd name="connsiteY1" fmla="*/ 0 h 1306285"/>
                  <a:gd name="connsiteX2" fmla="*/ 1685109 w 1685109"/>
                  <a:gd name="connsiteY2" fmla="*/ 1280160 h 1306285"/>
                  <a:gd name="connsiteX3" fmla="*/ 1005840 w 1685109"/>
                  <a:gd name="connsiteY3" fmla="*/ 1306285 h 1306285"/>
                  <a:gd name="connsiteX4" fmla="*/ 0 w 1685109"/>
                  <a:gd name="connsiteY4" fmla="*/ 169817 h 1306285"/>
                  <a:gd name="connsiteX0" fmla="*/ 0 w 1737360"/>
                  <a:gd name="connsiteY0" fmla="*/ 169817 h 1306285"/>
                  <a:gd name="connsiteX1" fmla="*/ 1685109 w 1737360"/>
                  <a:gd name="connsiteY1" fmla="*/ 0 h 1306285"/>
                  <a:gd name="connsiteX2" fmla="*/ 1737360 w 1737360"/>
                  <a:gd name="connsiteY2" fmla="*/ 953588 h 1306285"/>
                  <a:gd name="connsiteX3" fmla="*/ 1005840 w 1737360"/>
                  <a:gd name="connsiteY3" fmla="*/ 1306285 h 1306285"/>
                  <a:gd name="connsiteX4" fmla="*/ 0 w 1737360"/>
                  <a:gd name="connsiteY4" fmla="*/ 169817 h 1306285"/>
                  <a:gd name="connsiteX0" fmla="*/ 0 w 1737360"/>
                  <a:gd name="connsiteY0" fmla="*/ 0 h 1136468"/>
                  <a:gd name="connsiteX1" fmla="*/ 1188720 w 1737360"/>
                  <a:gd name="connsiteY1" fmla="*/ 13063 h 1136468"/>
                  <a:gd name="connsiteX2" fmla="*/ 1737360 w 1737360"/>
                  <a:gd name="connsiteY2" fmla="*/ 783771 h 1136468"/>
                  <a:gd name="connsiteX3" fmla="*/ 1005840 w 1737360"/>
                  <a:gd name="connsiteY3" fmla="*/ 1136468 h 1136468"/>
                  <a:gd name="connsiteX4" fmla="*/ 0 w 1737360"/>
                  <a:gd name="connsiteY4" fmla="*/ 0 h 113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7360" h="1136468">
                    <a:moveTo>
                      <a:pt x="0" y="0"/>
                    </a:moveTo>
                    <a:lnTo>
                      <a:pt x="1188720" y="13063"/>
                    </a:lnTo>
                    <a:lnTo>
                      <a:pt x="1737360" y="783771"/>
                    </a:lnTo>
                    <a:lnTo>
                      <a:pt x="1005840" y="11364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777922" y="431074"/>
                <a:ext cx="2017529" cy="1110343"/>
              </a:xfrm>
              <a:prstGeom prst="triangl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14400" y="2377439"/>
                <a:ext cx="1593669" cy="27431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21392968">
                <a:off x="2508069" y="2194558"/>
                <a:ext cx="953589" cy="431073"/>
              </a:xfrm>
              <a:custGeom>
                <a:avLst/>
                <a:gdLst>
                  <a:gd name="connsiteX0" fmla="*/ 0 w 901338"/>
                  <a:gd name="connsiteY0" fmla="*/ 0 h 274319"/>
                  <a:gd name="connsiteX1" fmla="*/ 901338 w 901338"/>
                  <a:gd name="connsiteY1" fmla="*/ 0 h 274319"/>
                  <a:gd name="connsiteX2" fmla="*/ 901338 w 901338"/>
                  <a:gd name="connsiteY2" fmla="*/ 274319 h 274319"/>
                  <a:gd name="connsiteX3" fmla="*/ 0 w 901338"/>
                  <a:gd name="connsiteY3" fmla="*/ 274319 h 274319"/>
                  <a:gd name="connsiteX4" fmla="*/ 0 w 901338"/>
                  <a:gd name="connsiteY4" fmla="*/ 0 h 274319"/>
                  <a:gd name="connsiteX0" fmla="*/ 0 w 901338"/>
                  <a:gd name="connsiteY0" fmla="*/ 143691 h 418010"/>
                  <a:gd name="connsiteX1" fmla="*/ 783772 w 901338"/>
                  <a:gd name="connsiteY1" fmla="*/ 0 h 418010"/>
                  <a:gd name="connsiteX2" fmla="*/ 901338 w 901338"/>
                  <a:gd name="connsiteY2" fmla="*/ 418010 h 418010"/>
                  <a:gd name="connsiteX3" fmla="*/ 0 w 901338"/>
                  <a:gd name="connsiteY3" fmla="*/ 418010 h 418010"/>
                  <a:gd name="connsiteX4" fmla="*/ 0 w 901338"/>
                  <a:gd name="connsiteY4" fmla="*/ 143691 h 418010"/>
                  <a:gd name="connsiteX0" fmla="*/ 0 w 901338"/>
                  <a:gd name="connsiteY0" fmla="*/ 143691 h 418010"/>
                  <a:gd name="connsiteX1" fmla="*/ 783772 w 901338"/>
                  <a:gd name="connsiteY1" fmla="*/ 0 h 418010"/>
                  <a:gd name="connsiteX2" fmla="*/ 901338 w 901338"/>
                  <a:gd name="connsiteY2" fmla="*/ 248193 h 418010"/>
                  <a:gd name="connsiteX3" fmla="*/ 0 w 901338"/>
                  <a:gd name="connsiteY3" fmla="*/ 418010 h 418010"/>
                  <a:gd name="connsiteX4" fmla="*/ 0 w 901338"/>
                  <a:gd name="connsiteY4" fmla="*/ 143691 h 418010"/>
                  <a:gd name="connsiteX0" fmla="*/ 0 w 953589"/>
                  <a:gd name="connsiteY0" fmla="*/ 156754 h 431073"/>
                  <a:gd name="connsiteX1" fmla="*/ 953589 w 953589"/>
                  <a:gd name="connsiteY1" fmla="*/ 0 h 431073"/>
                  <a:gd name="connsiteX2" fmla="*/ 901338 w 953589"/>
                  <a:gd name="connsiteY2" fmla="*/ 261256 h 431073"/>
                  <a:gd name="connsiteX3" fmla="*/ 0 w 953589"/>
                  <a:gd name="connsiteY3" fmla="*/ 431073 h 431073"/>
                  <a:gd name="connsiteX4" fmla="*/ 0 w 953589"/>
                  <a:gd name="connsiteY4" fmla="*/ 156754 h 43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3589" h="431073">
                    <a:moveTo>
                      <a:pt x="0" y="156754"/>
                    </a:moveTo>
                    <a:lnTo>
                      <a:pt x="953589" y="0"/>
                    </a:lnTo>
                    <a:lnTo>
                      <a:pt x="901338" y="261256"/>
                    </a:lnTo>
                    <a:lnTo>
                      <a:pt x="0" y="431073"/>
                    </a:lnTo>
                    <a:lnTo>
                      <a:pt x="0" y="156754"/>
                    </a:lnTo>
                    <a:close/>
                  </a:path>
                </a:pathLst>
              </a:cu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055336" y="1497866"/>
              <a:ext cx="35661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682953" y="2503705"/>
              <a:ext cx="3938543" cy="2288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913019" y="2205896"/>
            <a:ext cx="5676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1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4743" y="2257747"/>
            <a:ext cx="8883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প্রধানমন্ত্রিত্ব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4576" y="153404"/>
            <a:ext cx="2215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2256" y="1955636"/>
            <a:ext cx="63476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ফখরুজ্জামান</a:t>
            </a:r>
            <a:endParaRPr lang="en-US" sz="48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মাস্টার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ট্রেইনার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কিউ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আন্দিউড়া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উম্মেতুন্নেছা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cs typeface="NikoshBAN" panose="02000000000000000000" pitchFamily="2" charset="0"/>
              </a:rPr>
              <a:t>Email: fakruzzaman7098@gmail.com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47113" y="1055077"/>
            <a:ext cx="10930598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83" y="2110155"/>
            <a:ext cx="3336516" cy="3715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372256" y="2690946"/>
            <a:ext cx="5780273" cy="908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72256" y="5178652"/>
            <a:ext cx="5780273" cy="908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2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95986" y="4941332"/>
            <a:ext cx="3400028" cy="173664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10" y="101956"/>
            <a:ext cx="8804180" cy="465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6626" y="491974"/>
            <a:ext cx="3284874" cy="10156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2639" y="3018397"/>
            <a:ext cx="6646460" cy="25545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47113" y="1733339"/>
            <a:ext cx="10930598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16" y="1999611"/>
            <a:ext cx="3543300" cy="4305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6" y="184326"/>
            <a:ext cx="11806518" cy="6418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5183" y="5923919"/>
            <a:ext cx="10466363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0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6700" y="165988"/>
            <a:ext cx="3602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7788" y="1141964"/>
            <a:ext cx="4464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1512" y="5947162"/>
            <a:ext cx="4477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881" y="1022922"/>
            <a:ext cx="11586553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8" y="2128365"/>
            <a:ext cx="4638509" cy="3615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97" y="2128366"/>
            <a:ext cx="5433649" cy="36158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96700" y="165988"/>
            <a:ext cx="3602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40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2151" y="1171971"/>
            <a:ext cx="3793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90908" y="6079174"/>
            <a:ext cx="1412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881" y="1022922"/>
            <a:ext cx="11586553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1" y="1827159"/>
            <a:ext cx="4058213" cy="1896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0"/>
          <a:stretch/>
        </p:blipFill>
        <p:spPr>
          <a:xfrm>
            <a:off x="4881434" y="1788006"/>
            <a:ext cx="6858000" cy="4168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"/>
          <a:stretch/>
        </p:blipFill>
        <p:spPr>
          <a:xfrm>
            <a:off x="540680" y="3872752"/>
            <a:ext cx="4058213" cy="20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4" y="1664403"/>
            <a:ext cx="9250200" cy="500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65334" y="253693"/>
            <a:ext cx="35782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7673" y="2758846"/>
            <a:ext cx="7367722" cy="9233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4636" y="3989083"/>
            <a:ext cx="3260829" cy="7078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3474" y="1523735"/>
            <a:ext cx="10930598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74398" y="3932212"/>
            <a:ext cx="5384765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788" y="436536"/>
            <a:ext cx="2327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324" y="1912627"/>
            <a:ext cx="3898824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42" y="3022093"/>
            <a:ext cx="11723081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9454" y="1511046"/>
            <a:ext cx="10930598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ound Same Side Corner Rectangle 7"/>
          <p:cNvSpPr/>
          <p:nvPr/>
        </p:nvSpPr>
        <p:spPr>
          <a:xfrm>
            <a:off x="4464148" y="436536"/>
            <a:ext cx="3263704" cy="894078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7276" y="1094694"/>
            <a:ext cx="346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8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ln>
                  <a:solidFill>
                    <a:srgbClr val="C00000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>
              <a:ln>
                <a:solidFill>
                  <a:srgbClr val="C00000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87719" y="1980456"/>
            <a:ext cx="8377936" cy="25979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143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7" y="2717074"/>
            <a:ext cx="10950838" cy="36706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1" r="7958"/>
          <a:stretch/>
        </p:blipFill>
        <p:spPr>
          <a:xfrm>
            <a:off x="654006" y="300825"/>
            <a:ext cx="2896278" cy="220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854</TotalTime>
  <Words>372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286</cp:revision>
  <dcterms:created xsi:type="dcterms:W3CDTF">2020-10-16T09:46:54Z</dcterms:created>
  <dcterms:modified xsi:type="dcterms:W3CDTF">2020-12-01T12:20:54Z</dcterms:modified>
</cp:coreProperties>
</file>