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75" r:id="rId2"/>
    <p:sldId id="258" r:id="rId3"/>
    <p:sldId id="287" r:id="rId4"/>
    <p:sldId id="259" r:id="rId5"/>
    <p:sldId id="279" r:id="rId6"/>
    <p:sldId id="280" r:id="rId7"/>
    <p:sldId id="281" r:id="rId8"/>
    <p:sldId id="288" r:id="rId9"/>
    <p:sldId id="291" r:id="rId10"/>
    <p:sldId id="296" r:id="rId11"/>
    <p:sldId id="295" r:id="rId12"/>
    <p:sldId id="297" r:id="rId13"/>
    <p:sldId id="293" r:id="rId14"/>
    <p:sldId id="300" r:id="rId15"/>
    <p:sldId id="298" r:id="rId16"/>
    <p:sldId id="285" r:id="rId17"/>
    <p:sldId id="274" r:id="rId18"/>
    <p:sldId id="263" r:id="rId19"/>
    <p:sldId id="276" r:id="rId20"/>
    <p:sldId id="277" r:id="rId21"/>
    <p:sldId id="278" r:id="rId22"/>
    <p:sldId id="264" r:id="rId23"/>
    <p:sldId id="283" r:id="rId24"/>
    <p:sldId id="284" r:id="rId25"/>
    <p:sldId id="265" r:id="rId26"/>
    <p:sldId id="269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E3F4A-4FE0-42D2-A147-0CEEC245CD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DC1CF4-B666-4F58-B6B7-62E828EF8A0D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রাষ্ট্র ভাষা সংগ্রাম কমিটি গঠন ।</a:t>
          </a:r>
          <a:endParaRPr lang="en-US" sz="36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E72461-FABF-439F-B6BC-D6C485F12A69}" type="parTrans" cxnId="{DC08E9A3-410A-494C-A9FC-FF18F64AF711}">
      <dgm:prSet/>
      <dgm:spPr/>
      <dgm:t>
        <a:bodyPr/>
        <a:lstStyle/>
        <a:p>
          <a:endParaRPr lang="en-US"/>
        </a:p>
      </dgm:t>
    </dgm:pt>
    <dgm:pt modelId="{3A03A836-FE41-4C25-B49C-BBD01F13F1E4}" type="sibTrans" cxnId="{DC08E9A3-410A-494C-A9FC-FF18F64AF711}">
      <dgm:prSet/>
      <dgm:spPr/>
      <dgm:t>
        <a:bodyPr/>
        <a:lstStyle/>
        <a:p>
          <a:endParaRPr lang="en-US"/>
        </a:p>
      </dgm:t>
    </dgm:pt>
    <dgm:pt modelId="{3F1D58D2-439D-4300-B766-447AC8F57153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ধীরেন্দ্র নাথের জাতীয় পরিষদে ঘোষণা 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A337E4-520C-4212-87DA-A6ACA1577888}" type="parTrans" cxnId="{B97726E4-0618-400F-82BD-D81DC0B720ED}">
      <dgm:prSet/>
      <dgm:spPr/>
      <dgm:t>
        <a:bodyPr/>
        <a:lstStyle/>
        <a:p>
          <a:endParaRPr lang="en-US"/>
        </a:p>
      </dgm:t>
    </dgm:pt>
    <dgm:pt modelId="{7CDFF85A-573F-47F9-9D35-4A9EC6E9357B}" type="sibTrans" cxnId="{B97726E4-0618-400F-82BD-D81DC0B720ED}">
      <dgm:prSet/>
      <dgm:spPr/>
      <dgm:t>
        <a:bodyPr/>
        <a:lstStyle/>
        <a:p>
          <a:endParaRPr lang="en-US"/>
        </a:p>
      </dgm:t>
    </dgm:pt>
    <dgm:pt modelId="{7DFA391A-CAB0-4BB0-A558-05D2C2858C52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নাজিম উদ্দিনের ভাষা বিরোধী ঘোষণা । </a:t>
          </a:r>
          <a:endParaRPr lang="en-US" sz="36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0C84F2-3031-40F4-90ED-A48D79C30332}" type="parTrans" cxnId="{78BA4FCB-DE16-4318-BCEA-5076E4EAD96E}">
      <dgm:prSet/>
      <dgm:spPr/>
      <dgm:t>
        <a:bodyPr/>
        <a:lstStyle/>
        <a:p>
          <a:endParaRPr lang="en-US"/>
        </a:p>
      </dgm:t>
    </dgm:pt>
    <dgm:pt modelId="{F63B987E-4E57-4332-AE82-10C00829C41F}" type="sibTrans" cxnId="{78BA4FCB-DE16-4318-BCEA-5076E4EAD96E}">
      <dgm:prSet/>
      <dgm:spPr/>
      <dgm:t>
        <a:bodyPr/>
        <a:lstStyle/>
        <a:p>
          <a:endParaRPr lang="en-US"/>
        </a:p>
      </dgm:t>
    </dgm:pt>
    <dgm:pt modelId="{BD26E8B9-CB60-4FB2-BEB8-444286ACDE20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ছাত্রদের ১৪৪ ধারা ভঙ্গ ।</a:t>
          </a:r>
          <a:endParaRPr lang="en-US" sz="40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EF6155-8861-4662-9E12-283C7465BBAF}" type="parTrans" cxnId="{B17C50CC-E966-4813-A639-E15F95F5BA4F}">
      <dgm:prSet/>
      <dgm:spPr/>
      <dgm:t>
        <a:bodyPr/>
        <a:lstStyle/>
        <a:p>
          <a:endParaRPr lang="en-US"/>
        </a:p>
      </dgm:t>
    </dgm:pt>
    <dgm:pt modelId="{B8398B87-7742-496B-8384-976EF2E3590E}" type="sibTrans" cxnId="{B17C50CC-E966-4813-A639-E15F95F5BA4F}">
      <dgm:prSet/>
      <dgm:spPr/>
      <dgm:t>
        <a:bodyPr/>
        <a:lstStyle/>
        <a:p>
          <a:endParaRPr lang="en-US"/>
        </a:p>
      </dgm:t>
    </dgm:pt>
    <dgm:pt modelId="{EDC8CFEA-3E91-44F4-977D-0D5B10EAFE4B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রাষ্ট্র ভাষার মর্যাদা লাভ ।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DE329-DCFC-45C0-B41B-430E2F7689A1}" type="parTrans" cxnId="{D0AFB70D-2C6E-46F3-A4CB-660DA4020930}">
      <dgm:prSet/>
      <dgm:spPr/>
      <dgm:t>
        <a:bodyPr/>
        <a:lstStyle/>
        <a:p>
          <a:endParaRPr lang="en-US"/>
        </a:p>
      </dgm:t>
    </dgm:pt>
    <dgm:pt modelId="{1D6FAE5F-5374-42E3-A9DF-F520AFF0FB4F}" type="sibTrans" cxnId="{D0AFB70D-2C6E-46F3-A4CB-660DA4020930}">
      <dgm:prSet/>
      <dgm:spPr/>
      <dgm:t>
        <a:bodyPr/>
        <a:lstStyle/>
        <a:p>
          <a:endParaRPr lang="en-US"/>
        </a:p>
      </dgm:t>
    </dgm:pt>
    <dgm:pt modelId="{703D21D9-634A-4B2E-8E39-CA4A0CC0DDC1}" type="pres">
      <dgm:prSet presAssocID="{4B3E3F4A-4FE0-42D2-A147-0CEEC245CDE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02300-85AC-4FFE-9475-8C2672A88833}" type="pres">
      <dgm:prSet presAssocID="{48DC1CF4-B666-4F58-B6B7-62E828EF8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CEADF-5AFB-4C90-857B-DF05866C7F5E}" type="pres">
      <dgm:prSet presAssocID="{3A03A836-FE41-4C25-B49C-BBD01F13F1E4}" presName="sibTrans" presStyleCnt="0"/>
      <dgm:spPr/>
    </dgm:pt>
    <dgm:pt modelId="{5CB599B0-2099-4E95-A02F-F932C012A5BA}" type="pres">
      <dgm:prSet presAssocID="{3F1D58D2-439D-4300-B766-447AC8F571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E3BEF-C224-4333-9CF1-F14E3C888A73}" type="pres">
      <dgm:prSet presAssocID="{7CDFF85A-573F-47F9-9D35-4A9EC6E9357B}" presName="sibTrans" presStyleCnt="0"/>
      <dgm:spPr/>
    </dgm:pt>
    <dgm:pt modelId="{3A2A9126-BAEE-4641-A36A-B5E84E8F4949}" type="pres">
      <dgm:prSet presAssocID="{7DFA391A-CAB0-4BB0-A558-05D2C2858C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D5355-5F2A-49DD-98C6-16E209FD8365}" type="pres">
      <dgm:prSet presAssocID="{F63B987E-4E57-4332-AE82-10C00829C41F}" presName="sibTrans" presStyleCnt="0"/>
      <dgm:spPr/>
    </dgm:pt>
    <dgm:pt modelId="{1AEDD337-B590-431F-B204-29C6DF45FCA7}" type="pres">
      <dgm:prSet presAssocID="{BD26E8B9-CB60-4FB2-BEB8-444286ACDE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A71DD-B150-4DBC-86EB-6B2DB6E2FD6B}" type="pres">
      <dgm:prSet presAssocID="{B8398B87-7742-496B-8384-976EF2E3590E}" presName="sibTrans" presStyleCnt="0"/>
      <dgm:spPr/>
    </dgm:pt>
    <dgm:pt modelId="{8299758A-FC0B-43F7-9932-06BBF0C50634}" type="pres">
      <dgm:prSet presAssocID="{EDC8CFEA-3E91-44F4-977D-0D5B10EAFE4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BA4FCB-DE16-4318-BCEA-5076E4EAD96E}" srcId="{4B3E3F4A-4FE0-42D2-A147-0CEEC245CDEE}" destId="{7DFA391A-CAB0-4BB0-A558-05D2C2858C52}" srcOrd="2" destOrd="0" parTransId="{7B0C84F2-3031-40F4-90ED-A48D79C30332}" sibTransId="{F63B987E-4E57-4332-AE82-10C00829C41F}"/>
    <dgm:cxn modelId="{B548708B-8221-40C2-B0EC-B1CB30D46FA6}" type="presOf" srcId="{BD26E8B9-CB60-4FB2-BEB8-444286ACDE20}" destId="{1AEDD337-B590-431F-B204-29C6DF45FCA7}" srcOrd="0" destOrd="0" presId="urn:microsoft.com/office/officeart/2005/8/layout/default"/>
    <dgm:cxn modelId="{2CB56EEE-8020-440F-9962-550A35EB3D7A}" type="presOf" srcId="{7DFA391A-CAB0-4BB0-A558-05D2C2858C52}" destId="{3A2A9126-BAEE-4641-A36A-B5E84E8F4949}" srcOrd="0" destOrd="0" presId="urn:microsoft.com/office/officeart/2005/8/layout/default"/>
    <dgm:cxn modelId="{87D00936-5639-4E48-9503-8BB9BBC7F817}" type="presOf" srcId="{4B3E3F4A-4FE0-42D2-A147-0CEEC245CDEE}" destId="{703D21D9-634A-4B2E-8E39-CA4A0CC0DDC1}" srcOrd="0" destOrd="0" presId="urn:microsoft.com/office/officeart/2005/8/layout/default"/>
    <dgm:cxn modelId="{B97726E4-0618-400F-82BD-D81DC0B720ED}" srcId="{4B3E3F4A-4FE0-42D2-A147-0CEEC245CDEE}" destId="{3F1D58D2-439D-4300-B766-447AC8F57153}" srcOrd="1" destOrd="0" parTransId="{17A337E4-520C-4212-87DA-A6ACA1577888}" sibTransId="{7CDFF85A-573F-47F9-9D35-4A9EC6E9357B}"/>
    <dgm:cxn modelId="{C71773EB-1471-49AE-8064-E22062A742C6}" type="presOf" srcId="{3F1D58D2-439D-4300-B766-447AC8F57153}" destId="{5CB599B0-2099-4E95-A02F-F932C012A5BA}" srcOrd="0" destOrd="0" presId="urn:microsoft.com/office/officeart/2005/8/layout/default"/>
    <dgm:cxn modelId="{D0AFB70D-2C6E-46F3-A4CB-660DA4020930}" srcId="{4B3E3F4A-4FE0-42D2-A147-0CEEC245CDEE}" destId="{EDC8CFEA-3E91-44F4-977D-0D5B10EAFE4B}" srcOrd="4" destOrd="0" parTransId="{B52DE329-DCFC-45C0-B41B-430E2F7689A1}" sibTransId="{1D6FAE5F-5374-42E3-A9DF-F520AFF0FB4F}"/>
    <dgm:cxn modelId="{8ED42073-2EA5-4CAA-9D77-CA06E5895E5A}" type="presOf" srcId="{EDC8CFEA-3E91-44F4-977D-0D5B10EAFE4B}" destId="{8299758A-FC0B-43F7-9932-06BBF0C50634}" srcOrd="0" destOrd="0" presId="urn:microsoft.com/office/officeart/2005/8/layout/default"/>
    <dgm:cxn modelId="{B17C50CC-E966-4813-A639-E15F95F5BA4F}" srcId="{4B3E3F4A-4FE0-42D2-A147-0CEEC245CDEE}" destId="{BD26E8B9-CB60-4FB2-BEB8-444286ACDE20}" srcOrd="3" destOrd="0" parTransId="{E8EF6155-8861-4662-9E12-283C7465BBAF}" sibTransId="{B8398B87-7742-496B-8384-976EF2E3590E}"/>
    <dgm:cxn modelId="{DC08E9A3-410A-494C-A9FC-FF18F64AF711}" srcId="{4B3E3F4A-4FE0-42D2-A147-0CEEC245CDEE}" destId="{48DC1CF4-B666-4F58-B6B7-62E828EF8A0D}" srcOrd="0" destOrd="0" parTransId="{62E72461-FABF-439F-B6BC-D6C485F12A69}" sibTransId="{3A03A836-FE41-4C25-B49C-BBD01F13F1E4}"/>
    <dgm:cxn modelId="{ABED5AA8-93DF-4C14-A230-A415381EB291}" type="presOf" srcId="{48DC1CF4-B666-4F58-B6B7-62E828EF8A0D}" destId="{D4002300-85AC-4FFE-9475-8C2672A88833}" srcOrd="0" destOrd="0" presId="urn:microsoft.com/office/officeart/2005/8/layout/default"/>
    <dgm:cxn modelId="{C64D9372-967B-42AB-8D3B-CD6F3A8E357E}" type="presParOf" srcId="{703D21D9-634A-4B2E-8E39-CA4A0CC0DDC1}" destId="{D4002300-85AC-4FFE-9475-8C2672A88833}" srcOrd="0" destOrd="0" presId="urn:microsoft.com/office/officeart/2005/8/layout/default"/>
    <dgm:cxn modelId="{65810572-CC1D-4F81-9371-77CB70723C84}" type="presParOf" srcId="{703D21D9-634A-4B2E-8E39-CA4A0CC0DDC1}" destId="{F0CCEADF-5AFB-4C90-857B-DF05866C7F5E}" srcOrd="1" destOrd="0" presId="urn:microsoft.com/office/officeart/2005/8/layout/default"/>
    <dgm:cxn modelId="{FE5B8C2E-5F83-473F-8BC2-6D3F19258256}" type="presParOf" srcId="{703D21D9-634A-4B2E-8E39-CA4A0CC0DDC1}" destId="{5CB599B0-2099-4E95-A02F-F932C012A5BA}" srcOrd="2" destOrd="0" presId="urn:microsoft.com/office/officeart/2005/8/layout/default"/>
    <dgm:cxn modelId="{85E23B60-1F79-4EE0-839D-E6AC2C5DB94A}" type="presParOf" srcId="{703D21D9-634A-4B2E-8E39-CA4A0CC0DDC1}" destId="{BBCE3BEF-C224-4333-9CF1-F14E3C888A73}" srcOrd="3" destOrd="0" presId="urn:microsoft.com/office/officeart/2005/8/layout/default"/>
    <dgm:cxn modelId="{CDF0AFBD-42E4-4407-8C20-3FD2E0BA24E2}" type="presParOf" srcId="{703D21D9-634A-4B2E-8E39-CA4A0CC0DDC1}" destId="{3A2A9126-BAEE-4641-A36A-B5E84E8F4949}" srcOrd="4" destOrd="0" presId="urn:microsoft.com/office/officeart/2005/8/layout/default"/>
    <dgm:cxn modelId="{FECAB3F1-26F8-40D9-A6A5-77BA079678FF}" type="presParOf" srcId="{703D21D9-634A-4B2E-8E39-CA4A0CC0DDC1}" destId="{72ED5355-5F2A-49DD-98C6-16E209FD8365}" srcOrd="5" destOrd="0" presId="urn:microsoft.com/office/officeart/2005/8/layout/default"/>
    <dgm:cxn modelId="{29AA71D1-6D4C-4C11-9CC0-CCEEDD0E5801}" type="presParOf" srcId="{703D21D9-634A-4B2E-8E39-CA4A0CC0DDC1}" destId="{1AEDD337-B590-431F-B204-29C6DF45FCA7}" srcOrd="6" destOrd="0" presId="urn:microsoft.com/office/officeart/2005/8/layout/default"/>
    <dgm:cxn modelId="{D76C7274-BA06-411C-A4CB-BAF8A561FDF7}" type="presParOf" srcId="{703D21D9-634A-4B2E-8E39-CA4A0CC0DDC1}" destId="{3DBA71DD-B150-4DBC-86EB-6B2DB6E2FD6B}" srcOrd="7" destOrd="0" presId="urn:microsoft.com/office/officeart/2005/8/layout/default"/>
    <dgm:cxn modelId="{13344102-8AA2-4A5C-80E9-4179357F4218}" type="presParOf" srcId="{703D21D9-634A-4B2E-8E39-CA4A0CC0DDC1}" destId="{8299758A-FC0B-43F7-9932-06BBF0C506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FC0C8-B9D4-43B4-A3FA-51F0984A5A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7FF99E-7813-4B0D-87BC-7C7B747EEB5D}">
      <dgm:prSet phldrT="[Text]" custT="1"/>
      <dgm:spPr>
        <a:solidFill>
          <a:srgbClr val="FFFF00"/>
        </a:solidFill>
      </dgm:spPr>
      <dgm:t>
        <a:bodyPr/>
        <a:lstStyle/>
        <a:p>
          <a:r>
            <a: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r>
            <a: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4C6AF-65FA-41C0-A9C8-E0B33C403406}" type="parTrans" cxnId="{C61076A7-62FD-427C-9798-94A5483B90A9}">
      <dgm:prSet/>
      <dgm:spPr/>
      <dgm:t>
        <a:bodyPr/>
        <a:lstStyle/>
        <a:p>
          <a:endParaRPr lang="en-US"/>
        </a:p>
      </dgm:t>
    </dgm:pt>
    <dgm:pt modelId="{43B45F40-A1F3-47CB-978B-4A5B2192F502}" type="sibTrans" cxnId="{C61076A7-62FD-427C-9798-94A5483B90A9}">
      <dgm:prSet/>
      <dgm:spPr/>
      <dgm:t>
        <a:bodyPr/>
        <a:lstStyle/>
        <a:p>
          <a:endParaRPr lang="en-US"/>
        </a:p>
      </dgm:t>
    </dgm:pt>
    <dgm:pt modelId="{DEE42AEC-803A-48FC-B372-BA914D630A9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r>
            <a:rPr lang="bn-BD" sz="40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4000" dirty="0">
            <a:solidFill>
              <a:schemeClr val="accent5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DD768A-8E4E-4536-81A1-A32D286342C9}" type="parTrans" cxnId="{FF4DC3DB-E64B-46DF-B374-6C9C21E90B5C}">
      <dgm:prSet/>
      <dgm:spPr/>
      <dgm:t>
        <a:bodyPr/>
        <a:lstStyle/>
        <a:p>
          <a:endParaRPr lang="en-US"/>
        </a:p>
      </dgm:t>
    </dgm:pt>
    <dgm:pt modelId="{D6EB3023-9791-483B-93C9-E0E6ABF45097}" type="sibTrans" cxnId="{FF4DC3DB-E64B-46DF-B374-6C9C21E90B5C}">
      <dgm:prSet/>
      <dgm:spPr/>
      <dgm:t>
        <a:bodyPr/>
        <a:lstStyle/>
        <a:p>
          <a:endParaRPr lang="en-US"/>
        </a:p>
      </dgm:t>
    </dgm:pt>
    <dgm:pt modelId="{ED85F891-2A73-4D09-8AF0-F95911129696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r>
            <a:rPr lang="bn-BD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40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3FF4E-AA1E-4584-9DDA-027CA3AD1634}" type="parTrans" cxnId="{2F865C1A-4E1F-407A-B1F3-D28016CE876E}">
      <dgm:prSet/>
      <dgm:spPr/>
      <dgm:t>
        <a:bodyPr/>
        <a:lstStyle/>
        <a:p>
          <a:endParaRPr lang="en-US"/>
        </a:p>
      </dgm:t>
    </dgm:pt>
    <dgm:pt modelId="{E9176E17-0789-4F31-86D2-3028AF07E5FC}" type="sibTrans" cxnId="{2F865C1A-4E1F-407A-B1F3-D28016CE876E}">
      <dgm:prSet/>
      <dgm:spPr/>
      <dgm:t>
        <a:bodyPr/>
        <a:lstStyle/>
        <a:p>
          <a:endParaRPr lang="en-US"/>
        </a:p>
      </dgm:t>
    </dgm:pt>
    <dgm:pt modelId="{4B06A517-1591-4E81-B70C-6C6959FA97F9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r>
            <a:rPr lang="bn-BD" sz="36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6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1ACB98-3753-4682-93A3-9A94490F5CCE}" type="parTrans" cxnId="{4041A76F-C898-42D7-A04D-E07FC532822D}">
      <dgm:prSet/>
      <dgm:spPr/>
      <dgm:t>
        <a:bodyPr/>
        <a:lstStyle/>
        <a:p>
          <a:endParaRPr lang="en-US"/>
        </a:p>
      </dgm:t>
    </dgm:pt>
    <dgm:pt modelId="{FA950F5E-57EC-44D4-93B2-CAEE305EFE8F}" type="sibTrans" cxnId="{4041A76F-C898-42D7-A04D-E07FC532822D}">
      <dgm:prSet/>
      <dgm:spPr/>
      <dgm:t>
        <a:bodyPr/>
        <a:lstStyle/>
        <a:p>
          <a:endParaRPr lang="en-US"/>
        </a:p>
      </dgm:t>
    </dgm:pt>
    <dgm:pt modelId="{BD380691-8815-4384-AA3F-EC4CDC2988E1}">
      <dgm:prSet phldrT="[Text]" custT="1"/>
      <dgm:spPr>
        <a:solidFill>
          <a:srgbClr val="C00000"/>
        </a:solidFill>
      </dgm:spPr>
      <dgm:t>
        <a:bodyPr/>
        <a:lstStyle/>
        <a:p>
          <a:r>
            <a:rPr lang="bn-BD" sz="36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r>
            <a:rPr lang="bn-BD" sz="36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6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133937-6FF3-4BFB-9541-62D0310E1340}" type="parTrans" cxnId="{4AC8265E-4F0D-4B8D-8D22-6A7F10157A9E}">
      <dgm:prSet/>
      <dgm:spPr/>
      <dgm:t>
        <a:bodyPr/>
        <a:lstStyle/>
        <a:p>
          <a:endParaRPr lang="en-US"/>
        </a:p>
      </dgm:t>
    </dgm:pt>
    <dgm:pt modelId="{C325D8CD-45D9-49CE-BDDC-513463065943}" type="sibTrans" cxnId="{4AC8265E-4F0D-4B8D-8D22-6A7F10157A9E}">
      <dgm:prSet/>
      <dgm:spPr/>
      <dgm:t>
        <a:bodyPr/>
        <a:lstStyle/>
        <a:p>
          <a:endParaRPr lang="en-US"/>
        </a:p>
      </dgm:t>
    </dgm:pt>
    <dgm:pt modelId="{70BBD94A-C45D-4A2E-AA28-903A7032298E}" type="pres">
      <dgm:prSet presAssocID="{948FC0C8-B9D4-43B4-A3FA-51F0984A5A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64A11C-7544-45CC-9A94-509B9F2D8DC1}" type="pres">
      <dgm:prSet presAssocID="{3A7FF99E-7813-4B0D-87BC-7C7B747EEB5D}" presName="node" presStyleLbl="node1" presStyleIdx="0" presStyleCnt="5" custLinFactNeighborX="4529" custLinFactNeighborY="2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25718-47E2-47DE-954A-AFD6B0C08878}" type="pres">
      <dgm:prSet presAssocID="{43B45F40-A1F3-47CB-978B-4A5B2192F502}" presName="sibTrans" presStyleCnt="0"/>
      <dgm:spPr/>
    </dgm:pt>
    <dgm:pt modelId="{7E87A9A6-726B-4269-8618-2036575EB1DE}" type="pres">
      <dgm:prSet presAssocID="{DEE42AEC-803A-48FC-B372-BA914D630A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824F-C81F-4D95-AF58-3BB06F3917A6}" type="pres">
      <dgm:prSet presAssocID="{D6EB3023-9791-483B-93C9-E0E6ABF45097}" presName="sibTrans" presStyleCnt="0"/>
      <dgm:spPr/>
    </dgm:pt>
    <dgm:pt modelId="{41EDE0D1-5F6B-4A62-A591-260BB7EA3B41}" type="pres">
      <dgm:prSet presAssocID="{ED85F891-2A73-4D09-8AF0-F959111296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30C65-4EF4-4F19-915E-4D227CBA114F}" type="pres">
      <dgm:prSet presAssocID="{E9176E17-0789-4F31-86D2-3028AF07E5FC}" presName="sibTrans" presStyleCnt="0"/>
      <dgm:spPr/>
    </dgm:pt>
    <dgm:pt modelId="{8579F86C-FE29-481F-8D2E-6F37DB99607E}" type="pres">
      <dgm:prSet presAssocID="{4B06A517-1591-4E81-B70C-6C6959FA9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B3D1D-8837-4378-A14F-881ED19589EB}" type="pres">
      <dgm:prSet presAssocID="{FA950F5E-57EC-44D4-93B2-CAEE305EFE8F}" presName="sibTrans" presStyleCnt="0"/>
      <dgm:spPr/>
    </dgm:pt>
    <dgm:pt modelId="{37AA360A-D4B8-4182-AAED-26E7E775E012}" type="pres">
      <dgm:prSet presAssocID="{BD380691-8815-4384-AA3F-EC4CDC298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8265E-4F0D-4B8D-8D22-6A7F10157A9E}" srcId="{948FC0C8-B9D4-43B4-A3FA-51F0984A5A11}" destId="{BD380691-8815-4384-AA3F-EC4CDC2988E1}" srcOrd="4" destOrd="0" parTransId="{8D133937-6FF3-4BFB-9541-62D0310E1340}" sibTransId="{C325D8CD-45D9-49CE-BDDC-513463065943}"/>
    <dgm:cxn modelId="{FF4DC3DB-E64B-46DF-B374-6C9C21E90B5C}" srcId="{948FC0C8-B9D4-43B4-A3FA-51F0984A5A11}" destId="{DEE42AEC-803A-48FC-B372-BA914D630A95}" srcOrd="1" destOrd="0" parTransId="{6EDD768A-8E4E-4536-81A1-A32D286342C9}" sibTransId="{D6EB3023-9791-483B-93C9-E0E6ABF45097}"/>
    <dgm:cxn modelId="{4041A76F-C898-42D7-A04D-E07FC532822D}" srcId="{948FC0C8-B9D4-43B4-A3FA-51F0984A5A11}" destId="{4B06A517-1591-4E81-B70C-6C6959FA97F9}" srcOrd="3" destOrd="0" parTransId="{A71ACB98-3753-4682-93A3-9A94490F5CCE}" sibTransId="{FA950F5E-57EC-44D4-93B2-CAEE305EFE8F}"/>
    <dgm:cxn modelId="{9F4AD5C1-440B-4F46-9A53-52598A9F2A35}" type="presOf" srcId="{DEE42AEC-803A-48FC-B372-BA914D630A95}" destId="{7E87A9A6-726B-4269-8618-2036575EB1DE}" srcOrd="0" destOrd="0" presId="urn:microsoft.com/office/officeart/2005/8/layout/default"/>
    <dgm:cxn modelId="{064B945D-8F01-4306-B6FA-1269B529813D}" type="presOf" srcId="{BD380691-8815-4384-AA3F-EC4CDC2988E1}" destId="{37AA360A-D4B8-4182-AAED-26E7E775E012}" srcOrd="0" destOrd="0" presId="urn:microsoft.com/office/officeart/2005/8/layout/default"/>
    <dgm:cxn modelId="{21A02165-9CA7-4E12-9875-4D853CBE4CCC}" type="presOf" srcId="{4B06A517-1591-4E81-B70C-6C6959FA97F9}" destId="{8579F86C-FE29-481F-8D2E-6F37DB99607E}" srcOrd="0" destOrd="0" presId="urn:microsoft.com/office/officeart/2005/8/layout/default"/>
    <dgm:cxn modelId="{C61076A7-62FD-427C-9798-94A5483B90A9}" srcId="{948FC0C8-B9D4-43B4-A3FA-51F0984A5A11}" destId="{3A7FF99E-7813-4B0D-87BC-7C7B747EEB5D}" srcOrd="0" destOrd="0" parTransId="{2494C6AF-65FA-41C0-A9C8-E0B33C403406}" sibTransId="{43B45F40-A1F3-47CB-978B-4A5B2192F502}"/>
    <dgm:cxn modelId="{2F560FFF-A8D4-4C5F-8CB7-E7D38EC9B2D3}" type="presOf" srcId="{948FC0C8-B9D4-43B4-A3FA-51F0984A5A11}" destId="{70BBD94A-C45D-4A2E-AA28-903A7032298E}" srcOrd="0" destOrd="0" presId="urn:microsoft.com/office/officeart/2005/8/layout/default"/>
    <dgm:cxn modelId="{16C24AD0-4C4A-4FC3-BB4A-F835EC6D3D92}" type="presOf" srcId="{3A7FF99E-7813-4B0D-87BC-7C7B747EEB5D}" destId="{EB64A11C-7544-45CC-9A94-509B9F2D8DC1}" srcOrd="0" destOrd="0" presId="urn:microsoft.com/office/officeart/2005/8/layout/default"/>
    <dgm:cxn modelId="{2F865C1A-4E1F-407A-B1F3-D28016CE876E}" srcId="{948FC0C8-B9D4-43B4-A3FA-51F0984A5A11}" destId="{ED85F891-2A73-4D09-8AF0-F95911129696}" srcOrd="2" destOrd="0" parTransId="{27D3FF4E-AA1E-4584-9DDA-027CA3AD1634}" sibTransId="{E9176E17-0789-4F31-86D2-3028AF07E5FC}"/>
    <dgm:cxn modelId="{B96CD7D5-22D1-47E5-947E-A553944CB8BB}" type="presOf" srcId="{ED85F891-2A73-4D09-8AF0-F95911129696}" destId="{41EDE0D1-5F6B-4A62-A591-260BB7EA3B41}" srcOrd="0" destOrd="0" presId="urn:microsoft.com/office/officeart/2005/8/layout/default"/>
    <dgm:cxn modelId="{BF0424DE-0083-4FFF-8658-879DDBF03B89}" type="presParOf" srcId="{70BBD94A-C45D-4A2E-AA28-903A7032298E}" destId="{EB64A11C-7544-45CC-9A94-509B9F2D8DC1}" srcOrd="0" destOrd="0" presId="urn:microsoft.com/office/officeart/2005/8/layout/default"/>
    <dgm:cxn modelId="{AAD32F19-8F92-45DD-8D0D-E515FD4EBA42}" type="presParOf" srcId="{70BBD94A-C45D-4A2E-AA28-903A7032298E}" destId="{68225718-47E2-47DE-954A-AFD6B0C08878}" srcOrd="1" destOrd="0" presId="urn:microsoft.com/office/officeart/2005/8/layout/default"/>
    <dgm:cxn modelId="{7314E946-E997-4579-8FCE-78CFD10C3796}" type="presParOf" srcId="{70BBD94A-C45D-4A2E-AA28-903A7032298E}" destId="{7E87A9A6-726B-4269-8618-2036575EB1DE}" srcOrd="2" destOrd="0" presId="urn:microsoft.com/office/officeart/2005/8/layout/default"/>
    <dgm:cxn modelId="{18A58C59-9ECA-4871-843F-FE76A7AC66AF}" type="presParOf" srcId="{70BBD94A-C45D-4A2E-AA28-903A7032298E}" destId="{9905824F-C81F-4D95-AF58-3BB06F3917A6}" srcOrd="3" destOrd="0" presId="urn:microsoft.com/office/officeart/2005/8/layout/default"/>
    <dgm:cxn modelId="{9B4ADF09-FB0E-4E41-9F4A-CAAD749D195E}" type="presParOf" srcId="{70BBD94A-C45D-4A2E-AA28-903A7032298E}" destId="{41EDE0D1-5F6B-4A62-A591-260BB7EA3B41}" srcOrd="4" destOrd="0" presId="urn:microsoft.com/office/officeart/2005/8/layout/default"/>
    <dgm:cxn modelId="{1B6B6526-9A60-49A5-862C-37250EF7CA0E}" type="presParOf" srcId="{70BBD94A-C45D-4A2E-AA28-903A7032298E}" destId="{6CB30C65-4EF4-4F19-915E-4D227CBA114F}" srcOrd="5" destOrd="0" presId="urn:microsoft.com/office/officeart/2005/8/layout/default"/>
    <dgm:cxn modelId="{C00DB4BE-7E96-4ED6-BC49-F38CA7D7B199}" type="presParOf" srcId="{70BBD94A-C45D-4A2E-AA28-903A7032298E}" destId="{8579F86C-FE29-481F-8D2E-6F37DB99607E}" srcOrd="6" destOrd="0" presId="urn:microsoft.com/office/officeart/2005/8/layout/default"/>
    <dgm:cxn modelId="{395C632A-D60C-4860-B280-E00A0B094922}" type="presParOf" srcId="{70BBD94A-C45D-4A2E-AA28-903A7032298E}" destId="{213B3D1D-8837-4378-A14F-881ED19589EB}" srcOrd="7" destOrd="0" presId="urn:microsoft.com/office/officeart/2005/8/layout/default"/>
    <dgm:cxn modelId="{364F6101-3E07-4F98-9D29-6ACC79A234FD}" type="presParOf" srcId="{70BBD94A-C45D-4A2E-AA28-903A7032298E}" destId="{37AA360A-D4B8-4182-AAED-26E7E775E0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02300-85AC-4FFE-9475-8C2672A88833}">
      <dsp:nvSpPr>
        <dsp:cNvPr id="0" name=""/>
        <dsp:cNvSpPr/>
      </dsp:nvSpPr>
      <dsp:spPr>
        <a:xfrm>
          <a:off x="207406" y="2214"/>
          <a:ext cx="3641404" cy="2184842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রাষ্ট্র ভাষা সংগ্রাম কমিটি গঠন ।</a:t>
          </a:r>
          <a:endParaRPr lang="en-US" sz="36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406" y="2214"/>
        <a:ext cx="3641404" cy="2184842"/>
      </dsp:txXfrm>
    </dsp:sp>
    <dsp:sp modelId="{5CB599B0-2099-4E95-A02F-F932C012A5BA}">
      <dsp:nvSpPr>
        <dsp:cNvPr id="0" name=""/>
        <dsp:cNvSpPr/>
      </dsp:nvSpPr>
      <dsp:spPr>
        <a:xfrm>
          <a:off x="4212952" y="2214"/>
          <a:ext cx="3641404" cy="2184842"/>
        </a:xfrm>
        <a:prstGeom prst="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ধীরেন্দ্র নাথের জাতীয় পরিষদে ঘোষণা 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12952" y="2214"/>
        <a:ext cx="3641404" cy="2184842"/>
      </dsp:txXfrm>
    </dsp:sp>
    <dsp:sp modelId="{3A2A9126-BAEE-4641-A36A-B5E84E8F4949}">
      <dsp:nvSpPr>
        <dsp:cNvPr id="0" name=""/>
        <dsp:cNvSpPr/>
      </dsp:nvSpPr>
      <dsp:spPr>
        <a:xfrm>
          <a:off x="8218497" y="2214"/>
          <a:ext cx="3641404" cy="2184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নাজিম উদ্দিনের ভাষা বিরোধী ঘোষণা । </a:t>
          </a:r>
          <a:endParaRPr lang="en-US" sz="3600" kern="12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18497" y="2214"/>
        <a:ext cx="3641404" cy="2184842"/>
      </dsp:txXfrm>
    </dsp:sp>
    <dsp:sp modelId="{1AEDD337-B590-431F-B204-29C6DF45FCA7}">
      <dsp:nvSpPr>
        <dsp:cNvPr id="0" name=""/>
        <dsp:cNvSpPr/>
      </dsp:nvSpPr>
      <dsp:spPr>
        <a:xfrm>
          <a:off x="2210179" y="2551197"/>
          <a:ext cx="3641404" cy="2184842"/>
        </a:xfrm>
        <a:prstGeom prst="rect">
          <a:avLst/>
        </a:prstGeom>
        <a:solidFill>
          <a:srgbClr val="00206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ছাত্রদের ১৪৪ ধারা ভঙ্গ ।</a:t>
          </a:r>
          <a:endParaRPr lang="en-US" sz="40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0179" y="2551197"/>
        <a:ext cx="3641404" cy="2184842"/>
      </dsp:txXfrm>
    </dsp:sp>
    <dsp:sp modelId="{8299758A-FC0B-43F7-9932-06BBF0C50634}">
      <dsp:nvSpPr>
        <dsp:cNvPr id="0" name=""/>
        <dsp:cNvSpPr/>
      </dsp:nvSpPr>
      <dsp:spPr>
        <a:xfrm>
          <a:off x="6215724" y="2551197"/>
          <a:ext cx="3641404" cy="2184842"/>
        </a:xfrm>
        <a:prstGeom prst="rect">
          <a:avLst/>
        </a:prstGeom>
        <a:solidFill>
          <a:srgbClr val="FF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রাষ্ট্র ভাষার মর্যাদা লাভ ।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15724" y="2551197"/>
        <a:ext cx="3641404" cy="2184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4A11C-7544-45CC-9A94-509B9F2D8DC1}">
      <dsp:nvSpPr>
        <dsp:cNvPr id="0" name=""/>
        <dsp:cNvSpPr/>
      </dsp:nvSpPr>
      <dsp:spPr>
        <a:xfrm>
          <a:off x="278785" y="46663"/>
          <a:ext cx="3674837" cy="2204902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১।রাষ্ট্র ভাষা হিসেবে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 লাভ।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8785" y="46663"/>
        <a:ext cx="3674837" cy="2204902"/>
      </dsp:txXfrm>
    </dsp:sp>
    <dsp:sp modelId="{7E87A9A6-726B-4269-8618-2036575EB1DE}">
      <dsp:nvSpPr>
        <dsp:cNvPr id="0" name=""/>
        <dsp:cNvSpPr/>
      </dsp:nvSpPr>
      <dsp:spPr>
        <a:xfrm>
          <a:off x="4154672" y="1264"/>
          <a:ext cx="3674837" cy="220490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জাতীয়তাবাদের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বিকাশ।</a:t>
          </a:r>
          <a:endParaRPr lang="en-US" sz="4000" kern="1200" dirty="0">
            <a:solidFill>
              <a:schemeClr val="accent5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54672" y="1264"/>
        <a:ext cx="3674837" cy="2204902"/>
      </dsp:txXfrm>
    </dsp:sp>
    <dsp:sp modelId="{41EDE0D1-5F6B-4A62-A591-260BB7EA3B41}">
      <dsp:nvSpPr>
        <dsp:cNvPr id="0" name=""/>
        <dsp:cNvSpPr/>
      </dsp:nvSpPr>
      <dsp:spPr>
        <a:xfrm>
          <a:off x="8196993" y="1264"/>
          <a:ext cx="3674837" cy="2204902"/>
        </a:xfrm>
        <a:prstGeom prst="rec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৩।ছাত্রদের গুরুত্ব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বৃদ্ধি।</a:t>
          </a:r>
          <a:endParaRPr lang="en-US" sz="40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96993" y="1264"/>
        <a:ext cx="3674837" cy="2204902"/>
      </dsp:txXfrm>
    </dsp:sp>
    <dsp:sp modelId="{8579F86C-FE29-481F-8D2E-6F37DB99607E}">
      <dsp:nvSpPr>
        <dsp:cNvPr id="0" name=""/>
        <dsp:cNvSpPr/>
      </dsp:nvSpPr>
      <dsp:spPr>
        <a:xfrm>
          <a:off x="2133512" y="2573650"/>
          <a:ext cx="3674837" cy="2204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১৯৫৪ ও ৭০ এর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নির্বাচনে জয় লাভ।</a:t>
          </a:r>
          <a:endParaRPr lang="en-US" sz="3600" kern="1200" dirty="0">
            <a:solidFill>
              <a:schemeClr val="accent6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33512" y="2573650"/>
        <a:ext cx="3674837" cy="2204902"/>
      </dsp:txXfrm>
    </dsp:sp>
    <dsp:sp modelId="{37AA360A-D4B8-4182-AAED-26E7E775E012}">
      <dsp:nvSpPr>
        <dsp:cNvPr id="0" name=""/>
        <dsp:cNvSpPr/>
      </dsp:nvSpPr>
      <dsp:spPr>
        <a:xfrm>
          <a:off x="6175832" y="2573650"/>
          <a:ext cx="3674837" cy="2204902"/>
        </a:xfrm>
        <a:prstGeom prst="rect">
          <a:avLst/>
        </a:prstGeom>
        <a:solidFill>
          <a:srgbClr val="C00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৫।মুক্তিযুদ্ধ ও স্বাধীনতা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লাভ।</a:t>
          </a:r>
          <a:endParaRPr lang="en-US" sz="3600" kern="1200" dirty="0">
            <a:solidFill>
              <a:schemeClr val="accent3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75832" y="2573650"/>
        <a:ext cx="3674837" cy="2204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21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6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4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8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692F-4404-4698-9EDB-54FE03DC6A0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7C1F20-9ED8-4A0B-A385-58D3FB328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9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3345" y="3244334"/>
            <a:ext cx="11485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10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909" y="678872"/>
            <a:ext cx="11984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দাবীতে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শহীদ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ছাত্ররা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10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08" y="1982449"/>
            <a:ext cx="11637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সৈনিক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ধীরেন্দ্র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নাথ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71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77934"/>
            <a:ext cx="12191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ধীরেন্দ্র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নাথ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কয়েকজন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সৈনিক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62992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0"/>
            <a:ext cx="1205345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545" y="5430982"/>
            <a:ext cx="11651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3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55" y="651164"/>
            <a:ext cx="11873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বটতলায়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74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0"/>
            <a:ext cx="1208116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3290" y="5403273"/>
            <a:ext cx="11596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দাবীতে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18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52647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প্রেসিডেন্ট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জিন্নাহ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উর্দু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উর্দুই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04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" y="0"/>
            <a:ext cx="115546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965" y="6211669"/>
            <a:ext cx="11998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কি, ভাষা আন্দোলনের ঘটনা প্রভাহ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ভাষা আন্দোলনের গুরুত্ব।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1107996"/>
            <a:ext cx="12067309" cy="510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9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0272" y="0"/>
            <a:ext cx="11526982" cy="107189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5526" y="4461161"/>
            <a:ext cx="11956473" cy="2396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 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 তা বলতে পারবে,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ঘটনা সমূহ ব্যাখ্যা করতে পারবে,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 কি তা মূল্যায়ন করতে পারবে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1071890"/>
            <a:ext cx="12095018" cy="338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10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053" y="290579"/>
            <a:ext cx="10479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আন্দোলনঃ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2" y="1841242"/>
            <a:ext cx="117625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১৯৪৭ সালের ১ ডিসেম্বর পাকিস্তানের শিক্ষা সম্মেলনে উর্দুকে পাকিস্তানের রাষ্ট্র ভাষা করার প্রস্তাব গৃহিত হয়। ১৯৪৮ সালের ২৩ ফ্রেরুয়ারী পাকিস্তানের গনপরিষদের প্রথম অধিবেশনে ধীরেন্দ্রনাথ দত্ত প্রস্তাব করেন যে, উর্দু ও ইংরেজীর সাথে বাংলাকে ও গনপরিষদের ভাষা হিসেবে গ্রহন করা হোক। অবশে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নানা গঠনা প্রবাহের পর ১৯৫২ সালের ২১ ফ্রেরুয়ারী পূর্ব-বাংলার ছাত্রদের আন্দোলনের চাপের মুখে বাংলাকে পূর্ব- বাংলার রাষ্ট্র ভাষা হিসেবে স্বীকার করে ,১৯৬৫ সালের সংবিধানে বাংলাকে পূর্ব-বাংলার রাষ্ট্র ভাষা হিসেবে স্বীকৃতি প্রদান করেন।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516" y="-2"/>
            <a:ext cx="3613485" cy="35495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13610"/>
            <a:ext cx="4768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537" y="3549588"/>
            <a:ext cx="5745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আজহারুল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গাংগালিয়া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০১৭১২৩৮৯৭৫২,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9964" y="3549588"/>
            <a:ext cx="59020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১৯৫২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তারিখঃ২৩/০৪/২০২০,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809999" cy="35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29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uiExpan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8" y="678874"/>
            <a:ext cx="10917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গঠনা প্রবাহঃ-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2133444"/>
              </p:ext>
            </p:extLst>
          </p:nvPr>
        </p:nvGraphicFramePr>
        <p:xfrm>
          <a:off x="124691" y="2119744"/>
          <a:ext cx="12067309" cy="473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297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D4002300-85AC-4FFE-9475-8C2672A88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CB599B0-2099-4E95-A02F-F932C012A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A2A9126-BAEE-4641-A36A-B5E84E8F4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1AEDD337-B590-431F-B204-29C6DF45F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8299758A-FC0B-43F7-9932-06BBF0C50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2" y="323579"/>
            <a:ext cx="10986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গুরুত্বঃ-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54903890"/>
              </p:ext>
            </p:extLst>
          </p:nvPr>
        </p:nvGraphicFramePr>
        <p:xfrm>
          <a:off x="207818" y="2078182"/>
          <a:ext cx="11984182" cy="4779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721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EB64A11C-7544-45CC-9A94-509B9F2D8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7E87A9A6-726B-4269-8618-2036575E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41EDE0D1-5F6B-4A62-A591-260BB7EA3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8579F86C-FE29-481F-8D2E-6F37DB996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37AA360A-D4B8-4182-AAED-26E7E775E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8" y="0"/>
            <a:ext cx="11002697" cy="84512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2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5638800"/>
            <a:ext cx="11601451" cy="121919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ভাষা আন্দোলন বলতে কি বুঝ?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দলঃভাষা আন্দোলনের গুরুত্ব মূল্যায়ন কর?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845126"/>
            <a:ext cx="11998037" cy="479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34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024" y="0"/>
            <a:ext cx="9587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6" y="6273225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গুরুত্ব সমূহ কি কি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6" y="1200328"/>
            <a:ext cx="12025744" cy="507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27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762" y="0"/>
            <a:ext cx="1112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934" y="6273224"/>
            <a:ext cx="592099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ভাষা আন্দোলনের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89" y="923329"/>
            <a:ext cx="5988811" cy="5349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33" y="923330"/>
            <a:ext cx="5920995" cy="53498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7929" y="6273225"/>
            <a:ext cx="605407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তমুদ্দিন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মজলিশ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67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24" y="0"/>
            <a:ext cx="11137539" cy="92825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8" y="4350327"/>
            <a:ext cx="11987212" cy="250767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কত সালে হয়েছিল ?</a:t>
            </a:r>
          </a:p>
          <a:p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বলতে কি বুঝ ?</a:t>
            </a: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সর্বদলীয়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ভাষাকে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928256"/>
            <a:ext cx="12095018" cy="342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2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68" y="0"/>
            <a:ext cx="10852485" cy="1053786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কাজঃ-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6123708"/>
            <a:ext cx="11630163" cy="734291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ভাষা আন্দোলনে কি প্রভাব বিস্তার করে, তা লিখে জমা দিবা।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" y="1053786"/>
            <a:ext cx="12067309" cy="506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0273" y="3632261"/>
            <a:ext cx="1129145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bn-IN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ধন্যবাদ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4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2" y="0"/>
            <a:ext cx="122889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6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85"/>
            <a:ext cx="12192000" cy="68718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624945"/>
            <a:ext cx="1173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গর্ব,একুশ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অহংকার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0"/>
            <a:ext cx="1205345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544" y="0"/>
            <a:ext cx="12053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১৯৫২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ছাত্রনেতেরা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83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3" y="0"/>
            <a:ext cx="1209501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91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0"/>
            <a:ext cx="1201189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0109" y="5735780"/>
            <a:ext cx="1185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আন্দোলনরত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ছাত্রদের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পাকিস্তানী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চালাচ্ছে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74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37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6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24693" y="5008786"/>
            <a:ext cx="116655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34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538</TotalTime>
  <Words>444</Words>
  <Application>Microsoft Office PowerPoint</Application>
  <PresentationFormat>Widescreen</PresentationFormat>
  <Paragraphs>66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NikoshBAN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ফলঃ-</vt:lpstr>
      <vt:lpstr>PowerPoint Presentation</vt:lpstr>
      <vt:lpstr>PowerPoint Presentation</vt:lpstr>
      <vt:lpstr>PowerPoint Presentation</vt:lpstr>
      <vt:lpstr>দলীয় কাজঃ-</vt:lpstr>
      <vt:lpstr>PowerPoint Presentation</vt:lpstr>
      <vt:lpstr>PowerPoint Presentation</vt:lpstr>
      <vt:lpstr>মূল্যায়নঃ-</vt:lpstr>
      <vt:lpstr>বাড়ি কাজঃ-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Azharul Islam</cp:lastModifiedBy>
  <cp:revision>163</cp:revision>
  <dcterms:created xsi:type="dcterms:W3CDTF">2019-07-20T09:47:55Z</dcterms:created>
  <dcterms:modified xsi:type="dcterms:W3CDTF">2020-11-30T18:17:58Z</dcterms:modified>
</cp:coreProperties>
</file>