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1"/>
  </p:notesMasterIdLst>
  <p:sldIdLst>
    <p:sldId id="279" r:id="rId5"/>
    <p:sldId id="280" r:id="rId6"/>
    <p:sldId id="259" r:id="rId7"/>
    <p:sldId id="260" r:id="rId8"/>
    <p:sldId id="263" r:id="rId9"/>
    <p:sldId id="256" r:id="rId10"/>
    <p:sldId id="272" r:id="rId11"/>
    <p:sldId id="276" r:id="rId12"/>
    <p:sldId id="277" r:id="rId13"/>
    <p:sldId id="278" r:id="rId14"/>
    <p:sldId id="273" r:id="rId15"/>
    <p:sldId id="275" r:id="rId16"/>
    <p:sldId id="265" r:id="rId17"/>
    <p:sldId id="270" r:id="rId18"/>
    <p:sldId id="268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6EF2D-0835-4F56-BA66-2E96A33340F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F201D3-2116-44C8-B969-40B640E6F62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bg2"/>
              </a:solidFill>
            </a:rPr>
            <a:t>পাট </a:t>
          </a:r>
          <a:endParaRPr lang="en-US" dirty="0">
            <a:solidFill>
              <a:schemeClr val="bg2"/>
            </a:solidFill>
          </a:endParaRPr>
        </a:p>
      </dgm:t>
    </dgm:pt>
    <dgm:pt modelId="{A6303DD4-3E04-4CF0-AD4D-CB240BFFD337}" type="parTrans" cxnId="{596A27EA-5BAD-483D-B0E3-2588E9AC31B8}">
      <dgm:prSet/>
      <dgm:spPr/>
      <dgm:t>
        <a:bodyPr/>
        <a:lstStyle/>
        <a:p>
          <a:endParaRPr lang="en-US"/>
        </a:p>
      </dgm:t>
    </dgm:pt>
    <dgm:pt modelId="{3D846894-D992-437D-8EA2-427139AE6092}" type="sibTrans" cxnId="{596A27EA-5BAD-483D-B0E3-2588E9AC31B8}">
      <dgm:prSet/>
      <dgm:spPr/>
      <dgm:t>
        <a:bodyPr/>
        <a:lstStyle/>
        <a:p>
          <a:endParaRPr lang="en-US"/>
        </a:p>
      </dgm:t>
    </dgm:pt>
    <dgm:pt modelId="{620B7A0E-4E12-4EB1-89D4-A261CE8B28B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rgbClr val="FF0000"/>
              </a:solidFill>
            </a:rPr>
            <a:t>সুতা</a:t>
          </a:r>
          <a:endParaRPr lang="en-US" dirty="0">
            <a:solidFill>
              <a:srgbClr val="FF0000"/>
            </a:solidFill>
          </a:endParaRPr>
        </a:p>
      </dgm:t>
    </dgm:pt>
    <dgm:pt modelId="{19CE7B4E-3E0D-4DD7-8D30-8818920ED3B4}" type="parTrans" cxnId="{993189FF-2760-42A3-8C86-8CF8D5550010}">
      <dgm:prSet/>
      <dgm:spPr/>
      <dgm:t>
        <a:bodyPr/>
        <a:lstStyle/>
        <a:p>
          <a:endParaRPr lang="en-US"/>
        </a:p>
      </dgm:t>
    </dgm:pt>
    <dgm:pt modelId="{C12B45A2-1049-45D7-88E8-E98BE0011A3A}" type="sibTrans" cxnId="{993189FF-2760-42A3-8C86-8CF8D5550010}">
      <dgm:prSet/>
      <dgm:spPr/>
      <dgm:t>
        <a:bodyPr/>
        <a:lstStyle/>
        <a:p>
          <a:endParaRPr lang="en-US"/>
        </a:p>
      </dgm:t>
    </dgm:pt>
    <dgm:pt modelId="{8A3EC2E4-413B-4572-9784-CF9B03DDD0CA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কাপড়</a:t>
          </a:r>
          <a:endParaRPr lang="en-US" dirty="0">
            <a:solidFill>
              <a:schemeClr val="tx1"/>
            </a:solidFill>
          </a:endParaRPr>
        </a:p>
      </dgm:t>
    </dgm:pt>
    <dgm:pt modelId="{C1301601-A92E-4D52-B7DB-7AB419BA9320}" type="parTrans" cxnId="{A327784A-C7C5-4F26-AAE0-3E9F99FF3ED4}">
      <dgm:prSet/>
      <dgm:spPr/>
      <dgm:t>
        <a:bodyPr/>
        <a:lstStyle/>
        <a:p>
          <a:endParaRPr lang="en-US"/>
        </a:p>
      </dgm:t>
    </dgm:pt>
    <dgm:pt modelId="{F43551BF-FDCE-4E14-BE1E-C33A0EBD7486}" type="sibTrans" cxnId="{A327784A-C7C5-4F26-AAE0-3E9F99FF3ED4}">
      <dgm:prSet/>
      <dgm:spPr/>
      <dgm:t>
        <a:bodyPr/>
        <a:lstStyle/>
        <a:p>
          <a:endParaRPr lang="en-US"/>
        </a:p>
      </dgm:t>
    </dgm:pt>
    <dgm:pt modelId="{DA468910-527E-42FB-A12C-00A50521AA04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rgbClr val="0070C0"/>
              </a:solidFill>
            </a:rPr>
            <a:t>ব্যাগ</a:t>
          </a:r>
          <a:endParaRPr lang="en-US" dirty="0">
            <a:solidFill>
              <a:srgbClr val="0070C0"/>
            </a:solidFill>
          </a:endParaRPr>
        </a:p>
      </dgm:t>
    </dgm:pt>
    <dgm:pt modelId="{07AD94B6-F77D-49CF-811C-67D7D50BAD29}" type="parTrans" cxnId="{E02EA6CD-259E-4B6C-9B5B-CFFB75A7A327}">
      <dgm:prSet/>
      <dgm:spPr/>
      <dgm:t>
        <a:bodyPr/>
        <a:lstStyle/>
        <a:p>
          <a:endParaRPr lang="en-US"/>
        </a:p>
      </dgm:t>
    </dgm:pt>
    <dgm:pt modelId="{BEFF1FE9-2A5C-4866-A411-264954698EC9}" type="sibTrans" cxnId="{E02EA6CD-259E-4B6C-9B5B-CFFB75A7A327}">
      <dgm:prSet/>
      <dgm:spPr/>
      <dgm:t>
        <a:bodyPr/>
        <a:lstStyle/>
        <a:p>
          <a:endParaRPr lang="en-US"/>
        </a:p>
      </dgm:t>
    </dgm:pt>
    <dgm:pt modelId="{42AACAB0-7486-432F-8189-C5A2DBB499EB}" type="pres">
      <dgm:prSet presAssocID="{2086EF2D-0835-4F56-BA66-2E96A33340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89496D-3DED-4B41-8D95-7AA74928EF03}" type="pres">
      <dgm:prSet presAssocID="{3FF201D3-2116-44C8-B969-40B640E6F623}" presName="node" presStyleLbl="node1" presStyleIdx="0" presStyleCnt="4" custScaleX="128879" custScaleY="118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58DF6-A797-4F9E-8E6C-B72CC25A51B3}" type="pres">
      <dgm:prSet presAssocID="{3D846894-D992-437D-8EA2-427139AE609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7A8C7CA-D910-41F9-B1C4-8B5B7E20FFB8}" type="pres">
      <dgm:prSet presAssocID="{3D846894-D992-437D-8EA2-427139AE609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06D3959-59FE-49C2-9F0A-9D36DE78F06E}" type="pres">
      <dgm:prSet presAssocID="{620B7A0E-4E12-4EB1-89D4-A261CE8B28B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18AE0-F1B7-4B24-B0C6-1085913BCB1A}" type="pres">
      <dgm:prSet presAssocID="{C12B45A2-1049-45D7-88E8-E98BE0011A3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C3471DE-D21E-4494-AABE-A2988627CA91}" type="pres">
      <dgm:prSet presAssocID="{C12B45A2-1049-45D7-88E8-E98BE0011A3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493B9EB-450F-4DDF-A05B-8CAEA989669C}" type="pres">
      <dgm:prSet presAssocID="{8A3EC2E4-413B-4572-9784-CF9B03DDD0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DE36F-BF67-4519-B0F4-B90B4FA8C1EA}" type="pres">
      <dgm:prSet presAssocID="{F43551BF-FDCE-4E14-BE1E-C33A0EBD748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2A1FCA7-BBAB-4319-9AE5-F211A062E388}" type="pres">
      <dgm:prSet presAssocID="{F43551BF-FDCE-4E14-BE1E-C33A0EBD748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D2D7A58-D505-4C9B-944E-850D07AC8751}" type="pres">
      <dgm:prSet presAssocID="{DA468910-527E-42FB-A12C-00A50521AA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406C9-14BC-4BD9-B5E1-E919E4398976}" type="pres">
      <dgm:prSet presAssocID="{BEFF1FE9-2A5C-4866-A411-264954698EC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9D6B3E1-71D7-43F6-B843-A407BA5E33C5}" type="pres">
      <dgm:prSet presAssocID="{BEFF1FE9-2A5C-4866-A411-264954698EC9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875DEF7-7532-4202-B2FF-0AE31E84EE1B}" type="presOf" srcId="{3D846894-D992-437D-8EA2-427139AE6092}" destId="{E7B58DF6-A797-4F9E-8E6C-B72CC25A51B3}" srcOrd="0" destOrd="0" presId="urn:microsoft.com/office/officeart/2005/8/layout/cycle2"/>
    <dgm:cxn modelId="{345DAF65-89EF-44A1-A752-07910B04494F}" type="presOf" srcId="{C12B45A2-1049-45D7-88E8-E98BE0011A3A}" destId="{43718AE0-F1B7-4B24-B0C6-1085913BCB1A}" srcOrd="0" destOrd="0" presId="urn:microsoft.com/office/officeart/2005/8/layout/cycle2"/>
    <dgm:cxn modelId="{2774406F-9A20-4AF5-8DA1-BF6DD1D58259}" type="presOf" srcId="{F43551BF-FDCE-4E14-BE1E-C33A0EBD7486}" destId="{AECDE36F-BF67-4519-B0F4-B90B4FA8C1EA}" srcOrd="0" destOrd="0" presId="urn:microsoft.com/office/officeart/2005/8/layout/cycle2"/>
    <dgm:cxn modelId="{95EB835F-3C00-48AC-8FEC-3CDC0A6C421A}" type="presOf" srcId="{620B7A0E-4E12-4EB1-89D4-A261CE8B28B4}" destId="{406D3959-59FE-49C2-9F0A-9D36DE78F06E}" srcOrd="0" destOrd="0" presId="urn:microsoft.com/office/officeart/2005/8/layout/cycle2"/>
    <dgm:cxn modelId="{3A3FF089-FA2F-4A40-83C1-62931C7998EA}" type="presOf" srcId="{2086EF2D-0835-4F56-BA66-2E96A33340FE}" destId="{42AACAB0-7486-432F-8189-C5A2DBB499EB}" srcOrd="0" destOrd="0" presId="urn:microsoft.com/office/officeart/2005/8/layout/cycle2"/>
    <dgm:cxn modelId="{3B9232B1-2F80-4F5A-BA6B-508F3053FD00}" type="presOf" srcId="{3D846894-D992-437D-8EA2-427139AE6092}" destId="{B7A8C7CA-D910-41F9-B1C4-8B5B7E20FFB8}" srcOrd="1" destOrd="0" presId="urn:microsoft.com/office/officeart/2005/8/layout/cycle2"/>
    <dgm:cxn modelId="{BE983418-845D-4F4C-929F-B0CCDE420246}" type="presOf" srcId="{BEFF1FE9-2A5C-4866-A411-264954698EC9}" destId="{D90406C9-14BC-4BD9-B5E1-E919E4398976}" srcOrd="0" destOrd="0" presId="urn:microsoft.com/office/officeart/2005/8/layout/cycle2"/>
    <dgm:cxn modelId="{C94D46B9-A8AE-4A58-9C75-23CB172E6BDB}" type="presOf" srcId="{BEFF1FE9-2A5C-4866-A411-264954698EC9}" destId="{C9D6B3E1-71D7-43F6-B843-A407BA5E33C5}" srcOrd="1" destOrd="0" presId="urn:microsoft.com/office/officeart/2005/8/layout/cycle2"/>
    <dgm:cxn modelId="{A327784A-C7C5-4F26-AAE0-3E9F99FF3ED4}" srcId="{2086EF2D-0835-4F56-BA66-2E96A33340FE}" destId="{8A3EC2E4-413B-4572-9784-CF9B03DDD0CA}" srcOrd="2" destOrd="0" parTransId="{C1301601-A92E-4D52-B7DB-7AB419BA9320}" sibTransId="{F43551BF-FDCE-4E14-BE1E-C33A0EBD7486}"/>
    <dgm:cxn modelId="{596A27EA-5BAD-483D-B0E3-2588E9AC31B8}" srcId="{2086EF2D-0835-4F56-BA66-2E96A33340FE}" destId="{3FF201D3-2116-44C8-B969-40B640E6F623}" srcOrd="0" destOrd="0" parTransId="{A6303DD4-3E04-4CF0-AD4D-CB240BFFD337}" sibTransId="{3D846894-D992-437D-8EA2-427139AE6092}"/>
    <dgm:cxn modelId="{EA90FBC9-54F1-431D-8C9F-084EF07102CF}" type="presOf" srcId="{8A3EC2E4-413B-4572-9784-CF9B03DDD0CA}" destId="{A493B9EB-450F-4DDF-A05B-8CAEA989669C}" srcOrd="0" destOrd="0" presId="urn:microsoft.com/office/officeart/2005/8/layout/cycle2"/>
    <dgm:cxn modelId="{4B19717B-D753-41E6-AC40-99431B5DFC00}" type="presOf" srcId="{DA468910-527E-42FB-A12C-00A50521AA04}" destId="{ED2D7A58-D505-4C9B-944E-850D07AC8751}" srcOrd="0" destOrd="0" presId="urn:microsoft.com/office/officeart/2005/8/layout/cycle2"/>
    <dgm:cxn modelId="{80B74AE3-862F-4E18-B66E-84639CFF98BF}" type="presOf" srcId="{C12B45A2-1049-45D7-88E8-E98BE0011A3A}" destId="{DC3471DE-D21E-4494-AABE-A2988627CA91}" srcOrd="1" destOrd="0" presId="urn:microsoft.com/office/officeart/2005/8/layout/cycle2"/>
    <dgm:cxn modelId="{46FB3DE8-5F63-4D82-9D9B-72FA186ECD7E}" type="presOf" srcId="{F43551BF-FDCE-4E14-BE1E-C33A0EBD7486}" destId="{C2A1FCA7-BBAB-4319-9AE5-F211A062E388}" srcOrd="1" destOrd="0" presId="urn:microsoft.com/office/officeart/2005/8/layout/cycle2"/>
    <dgm:cxn modelId="{30F689B1-0186-4100-B4CF-C85E5972F109}" type="presOf" srcId="{3FF201D3-2116-44C8-B969-40B640E6F623}" destId="{8F89496D-3DED-4B41-8D95-7AA74928EF03}" srcOrd="0" destOrd="0" presId="urn:microsoft.com/office/officeart/2005/8/layout/cycle2"/>
    <dgm:cxn modelId="{E02EA6CD-259E-4B6C-9B5B-CFFB75A7A327}" srcId="{2086EF2D-0835-4F56-BA66-2E96A33340FE}" destId="{DA468910-527E-42FB-A12C-00A50521AA04}" srcOrd="3" destOrd="0" parTransId="{07AD94B6-F77D-49CF-811C-67D7D50BAD29}" sibTransId="{BEFF1FE9-2A5C-4866-A411-264954698EC9}"/>
    <dgm:cxn modelId="{993189FF-2760-42A3-8C86-8CF8D5550010}" srcId="{2086EF2D-0835-4F56-BA66-2E96A33340FE}" destId="{620B7A0E-4E12-4EB1-89D4-A261CE8B28B4}" srcOrd="1" destOrd="0" parTransId="{19CE7B4E-3E0D-4DD7-8D30-8818920ED3B4}" sibTransId="{C12B45A2-1049-45D7-88E8-E98BE0011A3A}"/>
    <dgm:cxn modelId="{8F1BC39D-0881-4B05-9F21-EC9E0A39EF54}" type="presParOf" srcId="{42AACAB0-7486-432F-8189-C5A2DBB499EB}" destId="{8F89496D-3DED-4B41-8D95-7AA74928EF03}" srcOrd="0" destOrd="0" presId="urn:microsoft.com/office/officeart/2005/8/layout/cycle2"/>
    <dgm:cxn modelId="{25E10EEA-1071-41F8-B5E4-D703DE16031B}" type="presParOf" srcId="{42AACAB0-7486-432F-8189-C5A2DBB499EB}" destId="{E7B58DF6-A797-4F9E-8E6C-B72CC25A51B3}" srcOrd="1" destOrd="0" presId="urn:microsoft.com/office/officeart/2005/8/layout/cycle2"/>
    <dgm:cxn modelId="{712A352E-D144-4118-872E-7EDA5505B21F}" type="presParOf" srcId="{E7B58DF6-A797-4F9E-8E6C-B72CC25A51B3}" destId="{B7A8C7CA-D910-41F9-B1C4-8B5B7E20FFB8}" srcOrd="0" destOrd="0" presId="urn:microsoft.com/office/officeart/2005/8/layout/cycle2"/>
    <dgm:cxn modelId="{3A93DC53-779F-4C96-B8CE-3532814B4191}" type="presParOf" srcId="{42AACAB0-7486-432F-8189-C5A2DBB499EB}" destId="{406D3959-59FE-49C2-9F0A-9D36DE78F06E}" srcOrd="2" destOrd="0" presId="urn:microsoft.com/office/officeart/2005/8/layout/cycle2"/>
    <dgm:cxn modelId="{A926011F-9881-4AEC-8E00-CB5F2CDCCA51}" type="presParOf" srcId="{42AACAB0-7486-432F-8189-C5A2DBB499EB}" destId="{43718AE0-F1B7-4B24-B0C6-1085913BCB1A}" srcOrd="3" destOrd="0" presId="urn:microsoft.com/office/officeart/2005/8/layout/cycle2"/>
    <dgm:cxn modelId="{F2BA47FA-8FC2-4E8E-9AEC-75F3981872E1}" type="presParOf" srcId="{43718AE0-F1B7-4B24-B0C6-1085913BCB1A}" destId="{DC3471DE-D21E-4494-AABE-A2988627CA91}" srcOrd="0" destOrd="0" presId="urn:microsoft.com/office/officeart/2005/8/layout/cycle2"/>
    <dgm:cxn modelId="{34CB9287-7F50-4E85-A10A-03ED66418490}" type="presParOf" srcId="{42AACAB0-7486-432F-8189-C5A2DBB499EB}" destId="{A493B9EB-450F-4DDF-A05B-8CAEA989669C}" srcOrd="4" destOrd="0" presId="urn:microsoft.com/office/officeart/2005/8/layout/cycle2"/>
    <dgm:cxn modelId="{B3FE16D1-4D24-4F91-AC17-451851D95F8B}" type="presParOf" srcId="{42AACAB0-7486-432F-8189-C5A2DBB499EB}" destId="{AECDE36F-BF67-4519-B0F4-B90B4FA8C1EA}" srcOrd="5" destOrd="0" presId="urn:microsoft.com/office/officeart/2005/8/layout/cycle2"/>
    <dgm:cxn modelId="{353B0967-5AFB-470D-BEAE-3B3C1A0FBCEC}" type="presParOf" srcId="{AECDE36F-BF67-4519-B0F4-B90B4FA8C1EA}" destId="{C2A1FCA7-BBAB-4319-9AE5-F211A062E388}" srcOrd="0" destOrd="0" presId="urn:microsoft.com/office/officeart/2005/8/layout/cycle2"/>
    <dgm:cxn modelId="{0228824F-BF51-4E55-AA73-00A8A53E1574}" type="presParOf" srcId="{42AACAB0-7486-432F-8189-C5A2DBB499EB}" destId="{ED2D7A58-D505-4C9B-944E-850D07AC8751}" srcOrd="6" destOrd="0" presId="urn:microsoft.com/office/officeart/2005/8/layout/cycle2"/>
    <dgm:cxn modelId="{FDF0DC1F-498D-47F7-8AF2-685EBB3C6732}" type="presParOf" srcId="{42AACAB0-7486-432F-8189-C5A2DBB499EB}" destId="{D90406C9-14BC-4BD9-B5E1-E919E4398976}" srcOrd="7" destOrd="0" presId="urn:microsoft.com/office/officeart/2005/8/layout/cycle2"/>
    <dgm:cxn modelId="{31C52DC6-EAED-4955-A87C-455D8C001561}" type="presParOf" srcId="{D90406C9-14BC-4BD9-B5E1-E919E4398976}" destId="{C9D6B3E1-71D7-43F6-B843-A407BA5E33C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27D595-302B-4DB6-9203-2A3689884C6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CAF606-F0C1-42D9-80E5-8A6DB785E36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7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বস্ত্র</a:t>
          </a:r>
          <a:endParaRPr lang="en-US" sz="72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A3400B32-95D3-48BA-B066-391A625BF2B2}" type="parTrans" cxnId="{B06D8B07-8C64-488A-8D48-B58A6BAEF605}">
      <dgm:prSet/>
      <dgm:spPr/>
      <dgm:t>
        <a:bodyPr/>
        <a:lstStyle/>
        <a:p>
          <a:endParaRPr lang="en-US"/>
        </a:p>
      </dgm:t>
    </dgm:pt>
    <dgm:pt modelId="{B5D4A08A-E7DB-4477-AB53-46E24B2B9328}" type="sibTrans" cxnId="{B06D8B07-8C64-488A-8D48-B58A6BAEF605}">
      <dgm:prSet/>
      <dgm:spPr/>
      <dgm:t>
        <a:bodyPr/>
        <a:lstStyle/>
        <a:p>
          <a:endParaRPr lang="en-US"/>
        </a:p>
      </dgm:t>
    </dgm:pt>
    <dgm:pt modelId="{665AA544-42AB-41CE-B25A-3C059EE00D6F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sz="8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বস্ত্র</a:t>
          </a:r>
          <a:endParaRPr lang="en-US" sz="8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0A5120D-70FB-44E6-92D9-F5D7C8D34422}" type="parTrans" cxnId="{B76FEF01-641B-4E0B-88A6-651124E33123}">
      <dgm:prSet/>
      <dgm:spPr/>
      <dgm:t>
        <a:bodyPr/>
        <a:lstStyle/>
        <a:p>
          <a:endParaRPr lang="en-US"/>
        </a:p>
      </dgm:t>
    </dgm:pt>
    <dgm:pt modelId="{0A1E73E1-8829-4F04-B2EC-315D0D0899DC}" type="sibTrans" cxnId="{B76FEF01-641B-4E0B-88A6-651124E33123}">
      <dgm:prSet/>
      <dgm:spPr/>
      <dgm:t>
        <a:bodyPr/>
        <a:lstStyle/>
        <a:p>
          <a:endParaRPr lang="en-US"/>
        </a:p>
      </dgm:t>
    </dgm:pt>
    <dgm:pt modelId="{7BB4BD63-0FD0-4434-9AF2-49CDC1C14DE9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sz="8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বস্ত্র</a:t>
          </a:r>
          <a:endParaRPr lang="en-US" sz="8000" dirty="0">
            <a:solidFill>
              <a:srgbClr val="92D050"/>
            </a:solidFill>
            <a:latin typeface="NikoshBAN" pitchFamily="2" charset="0"/>
            <a:cs typeface="NikoshBAN" pitchFamily="2" charset="0"/>
          </a:endParaRPr>
        </a:p>
      </dgm:t>
    </dgm:pt>
    <dgm:pt modelId="{2BB14A6A-0B9E-437E-B3FB-1F51C5CB775C}" type="parTrans" cxnId="{0480F1E4-8C17-4F5C-886E-E545A162321B}">
      <dgm:prSet/>
      <dgm:spPr/>
      <dgm:t>
        <a:bodyPr/>
        <a:lstStyle/>
        <a:p>
          <a:endParaRPr lang="en-US"/>
        </a:p>
      </dgm:t>
    </dgm:pt>
    <dgm:pt modelId="{7A81AD22-F8E3-42B9-B84B-E7D55DA191F5}" type="sibTrans" cxnId="{0480F1E4-8C17-4F5C-886E-E545A162321B}">
      <dgm:prSet/>
      <dgm:spPr/>
      <dgm:t>
        <a:bodyPr/>
        <a:lstStyle/>
        <a:p>
          <a:endParaRPr lang="en-US"/>
        </a:p>
      </dgm:t>
    </dgm:pt>
    <dgm:pt modelId="{FA91990E-7D72-4558-B7A9-A5F6E5343BB0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rgbClr val="FF0000"/>
              </a:solidFill>
            </a:rPr>
            <a:t> সুতা</a:t>
          </a:r>
          <a:endParaRPr lang="en-US" dirty="0">
            <a:solidFill>
              <a:srgbClr val="FF0000"/>
            </a:solidFill>
          </a:endParaRPr>
        </a:p>
      </dgm:t>
    </dgm:pt>
    <dgm:pt modelId="{F6D5ACB6-5845-417C-AEE9-194F9BF51250}" type="sibTrans" cxnId="{24010CFB-693E-4D7B-A5D4-CB197427E773}">
      <dgm:prSet/>
      <dgm:spPr/>
      <dgm:t>
        <a:bodyPr/>
        <a:lstStyle/>
        <a:p>
          <a:endParaRPr lang="en-US"/>
        </a:p>
      </dgm:t>
    </dgm:pt>
    <dgm:pt modelId="{6CE6A5C9-9643-4B54-B3F2-F35B08308FC1}" type="parTrans" cxnId="{24010CFB-693E-4D7B-A5D4-CB197427E773}">
      <dgm:prSet/>
      <dgm:spPr/>
      <dgm:t>
        <a:bodyPr/>
        <a:lstStyle/>
        <a:p>
          <a:endParaRPr lang="en-US"/>
        </a:p>
      </dgm:t>
    </dgm:pt>
    <dgm:pt modelId="{B4557F94-2B8F-48CE-839E-C7ADCE7058B1}" type="pres">
      <dgm:prSet presAssocID="{1B27D595-302B-4DB6-9203-2A3689884C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EAFAA8-96A5-4FDF-85FA-E2187C86D838}" type="pres">
      <dgm:prSet presAssocID="{FA91990E-7D72-4558-B7A9-A5F6E5343B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15AAD-BFAC-48B7-B507-8D5A88A38C28}" type="pres">
      <dgm:prSet presAssocID="{F6D5ACB6-5845-417C-AEE9-194F9BF5125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05BAE77-BA2C-47A5-B407-C7620AFDCC95}" type="pres">
      <dgm:prSet presAssocID="{F6D5ACB6-5845-417C-AEE9-194F9BF5125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AE27C2A-7FCD-40FD-9155-24751F72BDFD}" type="pres">
      <dgm:prSet presAssocID="{8BCAF606-F0C1-42D9-80E5-8A6DB785E364}" presName="node" presStyleLbl="node1" presStyleIdx="1" presStyleCnt="4" custRadScaleRad="102338" custRadScaleInc="-3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B2F2D-6055-4041-88BC-9BE38AD2CB7C}" type="pres">
      <dgm:prSet presAssocID="{B5D4A08A-E7DB-4477-AB53-46E24B2B932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A03D0A9-6419-45E4-8466-369590C9B71E}" type="pres">
      <dgm:prSet presAssocID="{B5D4A08A-E7DB-4477-AB53-46E24B2B932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9A42FD0-7F7A-4D82-835A-54620450D58E}" type="pres">
      <dgm:prSet presAssocID="{665AA544-42AB-41CE-B25A-3C059EE00D6F}" presName="node" presStyleLbl="node1" presStyleIdx="2" presStyleCnt="4" custRadScaleRad="100141" custRadScaleInc="-4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6A0A7-2DCD-41D5-91FE-394EF6E55749}" type="pres">
      <dgm:prSet presAssocID="{0A1E73E1-8829-4F04-B2EC-315D0D0899D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28E9229-9C89-428D-97EF-34B70FA362A1}" type="pres">
      <dgm:prSet presAssocID="{0A1E73E1-8829-4F04-B2EC-315D0D0899D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3A1CBA1-60AD-4985-B5DA-B12A085FFC07}" type="pres">
      <dgm:prSet presAssocID="{7BB4BD63-0FD0-4434-9AF2-49CDC1C14DE9}" presName="node" presStyleLbl="node1" presStyleIdx="3" presStyleCnt="4" custRadScaleRad="96655" custRadScaleInc="-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B36C6-5568-4243-AC98-7BE5D7417FDF}" type="pres">
      <dgm:prSet presAssocID="{7A81AD22-F8E3-42B9-B84B-E7D55DA191F5}" presName="sibTrans" presStyleLbl="sibTrans2D1" presStyleIdx="3" presStyleCnt="4" custLinFactNeighborX="61514" custLinFactNeighborY="-2075"/>
      <dgm:spPr/>
      <dgm:t>
        <a:bodyPr/>
        <a:lstStyle/>
        <a:p>
          <a:endParaRPr lang="en-US"/>
        </a:p>
      </dgm:t>
    </dgm:pt>
    <dgm:pt modelId="{B35A67E2-9A82-4C78-959B-7D27A778766B}" type="pres">
      <dgm:prSet presAssocID="{7A81AD22-F8E3-42B9-B84B-E7D55DA191F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AEE3280-9752-46CC-8F8A-E36980D75431}" type="presOf" srcId="{FA91990E-7D72-4558-B7A9-A5F6E5343BB0}" destId="{14EAFAA8-96A5-4FDF-85FA-E2187C86D838}" srcOrd="0" destOrd="0" presId="urn:microsoft.com/office/officeart/2005/8/layout/cycle2"/>
    <dgm:cxn modelId="{C67BA07C-32BA-43AF-A7D3-DAED6465EE13}" type="presOf" srcId="{F6D5ACB6-5845-417C-AEE9-194F9BF51250}" destId="{705BAE77-BA2C-47A5-B407-C7620AFDCC95}" srcOrd="1" destOrd="0" presId="urn:microsoft.com/office/officeart/2005/8/layout/cycle2"/>
    <dgm:cxn modelId="{B06D8B07-8C64-488A-8D48-B58A6BAEF605}" srcId="{1B27D595-302B-4DB6-9203-2A3689884C6A}" destId="{8BCAF606-F0C1-42D9-80E5-8A6DB785E364}" srcOrd="1" destOrd="0" parTransId="{A3400B32-95D3-48BA-B066-391A625BF2B2}" sibTransId="{B5D4A08A-E7DB-4477-AB53-46E24B2B9328}"/>
    <dgm:cxn modelId="{49E56CBF-5780-405A-B329-D9C324156769}" type="presOf" srcId="{7A81AD22-F8E3-42B9-B84B-E7D55DA191F5}" destId="{B35A67E2-9A82-4C78-959B-7D27A778766B}" srcOrd="1" destOrd="0" presId="urn:microsoft.com/office/officeart/2005/8/layout/cycle2"/>
    <dgm:cxn modelId="{B76FEF01-641B-4E0B-88A6-651124E33123}" srcId="{1B27D595-302B-4DB6-9203-2A3689884C6A}" destId="{665AA544-42AB-41CE-B25A-3C059EE00D6F}" srcOrd="2" destOrd="0" parTransId="{50A5120D-70FB-44E6-92D9-F5D7C8D34422}" sibTransId="{0A1E73E1-8829-4F04-B2EC-315D0D0899DC}"/>
    <dgm:cxn modelId="{60E98BFC-9DC4-4EF4-9202-DF1175CC2D94}" type="presOf" srcId="{1B27D595-302B-4DB6-9203-2A3689884C6A}" destId="{B4557F94-2B8F-48CE-839E-C7ADCE7058B1}" srcOrd="0" destOrd="0" presId="urn:microsoft.com/office/officeart/2005/8/layout/cycle2"/>
    <dgm:cxn modelId="{26781281-C5B5-499C-B15A-178268A80508}" type="presOf" srcId="{F6D5ACB6-5845-417C-AEE9-194F9BF51250}" destId="{64515AAD-BFAC-48B7-B507-8D5A88A38C28}" srcOrd="0" destOrd="0" presId="urn:microsoft.com/office/officeart/2005/8/layout/cycle2"/>
    <dgm:cxn modelId="{0480F1E4-8C17-4F5C-886E-E545A162321B}" srcId="{1B27D595-302B-4DB6-9203-2A3689884C6A}" destId="{7BB4BD63-0FD0-4434-9AF2-49CDC1C14DE9}" srcOrd="3" destOrd="0" parTransId="{2BB14A6A-0B9E-437E-B3FB-1F51C5CB775C}" sibTransId="{7A81AD22-F8E3-42B9-B84B-E7D55DA191F5}"/>
    <dgm:cxn modelId="{7F3A61E0-4BEF-493A-9747-F7C6B7DDE536}" type="presOf" srcId="{7BB4BD63-0FD0-4434-9AF2-49CDC1C14DE9}" destId="{43A1CBA1-60AD-4985-B5DA-B12A085FFC07}" srcOrd="0" destOrd="0" presId="urn:microsoft.com/office/officeart/2005/8/layout/cycle2"/>
    <dgm:cxn modelId="{D17B7918-AC73-4F84-9280-6A157388A9A9}" type="presOf" srcId="{B5D4A08A-E7DB-4477-AB53-46E24B2B9328}" destId="{9A03D0A9-6419-45E4-8466-369590C9B71E}" srcOrd="1" destOrd="0" presId="urn:microsoft.com/office/officeart/2005/8/layout/cycle2"/>
    <dgm:cxn modelId="{26FB023B-AE88-4112-AFD8-5718F4CA1884}" type="presOf" srcId="{0A1E73E1-8829-4F04-B2EC-315D0D0899DC}" destId="{4E36A0A7-2DCD-41D5-91FE-394EF6E55749}" srcOrd="0" destOrd="0" presId="urn:microsoft.com/office/officeart/2005/8/layout/cycle2"/>
    <dgm:cxn modelId="{24010CFB-693E-4D7B-A5D4-CB197427E773}" srcId="{1B27D595-302B-4DB6-9203-2A3689884C6A}" destId="{FA91990E-7D72-4558-B7A9-A5F6E5343BB0}" srcOrd="0" destOrd="0" parTransId="{6CE6A5C9-9643-4B54-B3F2-F35B08308FC1}" sibTransId="{F6D5ACB6-5845-417C-AEE9-194F9BF51250}"/>
    <dgm:cxn modelId="{F546B32F-9D40-4B87-8137-76E3F9724553}" type="presOf" srcId="{7A81AD22-F8E3-42B9-B84B-E7D55DA191F5}" destId="{3AAB36C6-5568-4243-AC98-7BE5D7417FDF}" srcOrd="0" destOrd="0" presId="urn:microsoft.com/office/officeart/2005/8/layout/cycle2"/>
    <dgm:cxn modelId="{3DCC3ED5-17B3-495E-B4EB-ADF25621458B}" type="presOf" srcId="{8BCAF606-F0C1-42D9-80E5-8A6DB785E364}" destId="{BAE27C2A-7FCD-40FD-9155-24751F72BDFD}" srcOrd="0" destOrd="0" presId="urn:microsoft.com/office/officeart/2005/8/layout/cycle2"/>
    <dgm:cxn modelId="{F0FC8287-24C0-438A-97D9-E5DCA12F145F}" type="presOf" srcId="{0A1E73E1-8829-4F04-B2EC-315D0D0899DC}" destId="{628E9229-9C89-428D-97EF-34B70FA362A1}" srcOrd="1" destOrd="0" presId="urn:microsoft.com/office/officeart/2005/8/layout/cycle2"/>
    <dgm:cxn modelId="{2D8FAA27-FAF2-433C-AE74-CB062D1F0524}" type="presOf" srcId="{665AA544-42AB-41CE-B25A-3C059EE00D6F}" destId="{89A42FD0-7F7A-4D82-835A-54620450D58E}" srcOrd="0" destOrd="0" presId="urn:microsoft.com/office/officeart/2005/8/layout/cycle2"/>
    <dgm:cxn modelId="{CD7BC272-F6A8-4A59-A636-867CBA36D7A2}" type="presOf" srcId="{B5D4A08A-E7DB-4477-AB53-46E24B2B9328}" destId="{72FB2F2D-6055-4041-88BC-9BE38AD2CB7C}" srcOrd="0" destOrd="0" presId="urn:microsoft.com/office/officeart/2005/8/layout/cycle2"/>
    <dgm:cxn modelId="{4A90119F-2B2A-437E-8D35-76BC6D165254}" type="presParOf" srcId="{B4557F94-2B8F-48CE-839E-C7ADCE7058B1}" destId="{14EAFAA8-96A5-4FDF-85FA-E2187C86D838}" srcOrd="0" destOrd="0" presId="urn:microsoft.com/office/officeart/2005/8/layout/cycle2"/>
    <dgm:cxn modelId="{21032A37-4491-4FEE-98A2-90C2F46AC7EC}" type="presParOf" srcId="{B4557F94-2B8F-48CE-839E-C7ADCE7058B1}" destId="{64515AAD-BFAC-48B7-B507-8D5A88A38C28}" srcOrd="1" destOrd="0" presId="urn:microsoft.com/office/officeart/2005/8/layout/cycle2"/>
    <dgm:cxn modelId="{FD8C4CAF-C6DF-42FE-901E-951F4FFEFC0E}" type="presParOf" srcId="{64515AAD-BFAC-48B7-B507-8D5A88A38C28}" destId="{705BAE77-BA2C-47A5-B407-C7620AFDCC95}" srcOrd="0" destOrd="0" presId="urn:microsoft.com/office/officeart/2005/8/layout/cycle2"/>
    <dgm:cxn modelId="{C88C9FF8-59CD-4F91-A2BB-4C8638D2BA8F}" type="presParOf" srcId="{B4557F94-2B8F-48CE-839E-C7ADCE7058B1}" destId="{BAE27C2A-7FCD-40FD-9155-24751F72BDFD}" srcOrd="2" destOrd="0" presId="urn:microsoft.com/office/officeart/2005/8/layout/cycle2"/>
    <dgm:cxn modelId="{5B3ABBD1-4F68-4C96-9CF9-C82EB26460CA}" type="presParOf" srcId="{B4557F94-2B8F-48CE-839E-C7ADCE7058B1}" destId="{72FB2F2D-6055-4041-88BC-9BE38AD2CB7C}" srcOrd="3" destOrd="0" presId="urn:microsoft.com/office/officeart/2005/8/layout/cycle2"/>
    <dgm:cxn modelId="{4E1CCCA5-2883-4E98-9FCC-0EBB2B2D87EA}" type="presParOf" srcId="{72FB2F2D-6055-4041-88BC-9BE38AD2CB7C}" destId="{9A03D0A9-6419-45E4-8466-369590C9B71E}" srcOrd="0" destOrd="0" presId="urn:microsoft.com/office/officeart/2005/8/layout/cycle2"/>
    <dgm:cxn modelId="{ADC8E9FF-246C-484F-9630-329616BABFFD}" type="presParOf" srcId="{B4557F94-2B8F-48CE-839E-C7ADCE7058B1}" destId="{89A42FD0-7F7A-4D82-835A-54620450D58E}" srcOrd="4" destOrd="0" presId="urn:microsoft.com/office/officeart/2005/8/layout/cycle2"/>
    <dgm:cxn modelId="{FC6883F6-4596-43B3-A3B9-DAC0F709393C}" type="presParOf" srcId="{B4557F94-2B8F-48CE-839E-C7ADCE7058B1}" destId="{4E36A0A7-2DCD-41D5-91FE-394EF6E55749}" srcOrd="5" destOrd="0" presId="urn:microsoft.com/office/officeart/2005/8/layout/cycle2"/>
    <dgm:cxn modelId="{7866F438-F918-48BB-B972-16BD40E165C2}" type="presParOf" srcId="{4E36A0A7-2DCD-41D5-91FE-394EF6E55749}" destId="{628E9229-9C89-428D-97EF-34B70FA362A1}" srcOrd="0" destOrd="0" presId="urn:microsoft.com/office/officeart/2005/8/layout/cycle2"/>
    <dgm:cxn modelId="{667AD070-A7A7-44AA-B333-64A5AB5328F4}" type="presParOf" srcId="{B4557F94-2B8F-48CE-839E-C7ADCE7058B1}" destId="{43A1CBA1-60AD-4985-B5DA-B12A085FFC07}" srcOrd="6" destOrd="0" presId="urn:microsoft.com/office/officeart/2005/8/layout/cycle2"/>
    <dgm:cxn modelId="{424AC898-5546-4E79-BA40-5BC9EFA1FC32}" type="presParOf" srcId="{B4557F94-2B8F-48CE-839E-C7ADCE7058B1}" destId="{3AAB36C6-5568-4243-AC98-7BE5D7417FDF}" srcOrd="7" destOrd="0" presId="urn:microsoft.com/office/officeart/2005/8/layout/cycle2"/>
    <dgm:cxn modelId="{D8C129B6-26AF-4DAD-8294-2EBF53AB9794}" type="presParOf" srcId="{3AAB36C6-5568-4243-AC98-7BE5D7417FDF}" destId="{B35A67E2-9A82-4C78-959B-7D27A77876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1BE56E-EBC3-414D-B3D1-AB675E56CE8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5BD28D-C346-46E4-90FD-40AAF73C9BA8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8800" dirty="0" smtClean="0">
              <a:latin typeface="NikoshBAN" pitchFamily="2" charset="0"/>
              <a:cs typeface="NikoshBAN" pitchFamily="2" charset="0"/>
            </a:rPr>
            <a:t>সুতা</a:t>
          </a:r>
          <a:endParaRPr lang="en-US" sz="8800" dirty="0">
            <a:latin typeface="NikoshBAN" pitchFamily="2" charset="0"/>
            <a:cs typeface="NikoshBAN" pitchFamily="2" charset="0"/>
          </a:endParaRPr>
        </a:p>
      </dgm:t>
    </dgm:pt>
    <dgm:pt modelId="{1D3AA286-C54C-40A8-80A5-EC85551AFE7E}" type="sibTrans" cxnId="{DA65E18C-89C6-4C24-AAAC-7504EB32146D}">
      <dgm:prSet/>
      <dgm:spPr/>
      <dgm:t>
        <a:bodyPr/>
        <a:lstStyle/>
        <a:p>
          <a:endParaRPr lang="en-US"/>
        </a:p>
      </dgm:t>
    </dgm:pt>
    <dgm:pt modelId="{8BF21714-59A1-4A97-AAB8-572680F2276D}" type="parTrans" cxnId="{DA65E18C-89C6-4C24-AAAC-7504EB32146D}">
      <dgm:prSet/>
      <dgm:spPr/>
      <dgm:t>
        <a:bodyPr/>
        <a:lstStyle/>
        <a:p>
          <a:endParaRPr lang="en-US"/>
        </a:p>
      </dgm:t>
    </dgm:pt>
    <dgm:pt modelId="{CC789096-D19C-4506-9F1F-6AFDCFC88571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পোশাক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1A9097D-5028-409C-9074-23D41490EA1B}" type="sibTrans" cxnId="{28E5128E-0404-4D08-870F-13EE7EA181DC}">
      <dgm:prSet/>
      <dgm:spPr/>
      <dgm:t>
        <a:bodyPr/>
        <a:lstStyle/>
        <a:p>
          <a:endParaRPr lang="en-US"/>
        </a:p>
      </dgm:t>
    </dgm:pt>
    <dgm:pt modelId="{7D353412-8A73-462B-BC8B-CDD33F39D085}" type="parTrans" cxnId="{28E5128E-0404-4D08-870F-13EE7EA181DC}">
      <dgm:prSet/>
      <dgm:spPr/>
      <dgm:t>
        <a:bodyPr/>
        <a:lstStyle/>
        <a:p>
          <a:endParaRPr lang="en-US"/>
        </a:p>
      </dgm:t>
    </dgm:pt>
    <dgm:pt modelId="{23FAC552-127E-4539-9163-C28861EB0CA3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sz="9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</a:t>
          </a:r>
          <a:endParaRPr lang="en-US" sz="9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1ADEDC0-908C-4B6B-B276-CC077958199E}" type="sibTrans" cxnId="{AB4681BC-0253-4C7C-8CD4-315C39D65956}">
      <dgm:prSet/>
      <dgm:spPr/>
      <dgm:t>
        <a:bodyPr/>
        <a:lstStyle/>
        <a:p>
          <a:endParaRPr lang="en-US"/>
        </a:p>
      </dgm:t>
    </dgm:pt>
    <dgm:pt modelId="{B7664063-3424-4109-AD33-49D886B0F1A1}" type="parTrans" cxnId="{AB4681BC-0253-4C7C-8CD4-315C39D65956}">
      <dgm:prSet/>
      <dgm:spPr/>
      <dgm:t>
        <a:bodyPr/>
        <a:lstStyle/>
        <a:p>
          <a:endParaRPr lang="en-US"/>
        </a:p>
      </dgm:t>
    </dgm:pt>
    <dgm:pt modelId="{69517738-BC7C-49B7-9016-ED1D0E036474}" type="pres">
      <dgm:prSet presAssocID="{B91BE56E-EBC3-414D-B3D1-AB675E56CE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A56C62-132D-4354-A2E0-F71EDA8F8B29}" type="pres">
      <dgm:prSet presAssocID="{725BD28D-C346-46E4-90FD-40AAF73C9B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5ADDC-FCB7-4BC2-9E55-1A6E0E9DE504}" type="pres">
      <dgm:prSet presAssocID="{1D3AA286-C54C-40A8-80A5-EC85551AFE7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997F70D-D4C3-423B-A27C-2EB8B10360BB}" type="pres">
      <dgm:prSet presAssocID="{1D3AA286-C54C-40A8-80A5-EC85551AFE7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F4DB8B9-AAB0-4348-AE99-536F5A754A9B}" type="pres">
      <dgm:prSet presAssocID="{23FAC552-127E-4539-9163-C28861EB0CA3}" presName="node" presStyleLbl="node1" presStyleIdx="1" presStyleCnt="3" custRadScaleRad="104693" custRadScaleInc="7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DC12C-AE1F-4E0A-917A-E78F2866176B}" type="pres">
      <dgm:prSet presAssocID="{C1ADEDC0-908C-4B6B-B276-CC077958199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FA40EF9-0E10-4A9C-88A1-F7F638876D87}" type="pres">
      <dgm:prSet presAssocID="{C1ADEDC0-908C-4B6B-B276-CC077958199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939CC18-633B-453C-82B6-B3EAF6B3FA5D}" type="pres">
      <dgm:prSet presAssocID="{CC789096-D19C-4506-9F1F-6AFDCFC885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4C0E4-6013-4FA1-B6D8-0788D1059031}" type="pres">
      <dgm:prSet presAssocID="{01A9097D-5028-409C-9074-23D41490EA1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F4D2652-739D-490F-B5D3-398238BC24FC}" type="pres">
      <dgm:prSet presAssocID="{01A9097D-5028-409C-9074-23D41490EA1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B4681BC-0253-4C7C-8CD4-315C39D65956}" srcId="{B91BE56E-EBC3-414D-B3D1-AB675E56CE89}" destId="{23FAC552-127E-4539-9163-C28861EB0CA3}" srcOrd="1" destOrd="0" parTransId="{B7664063-3424-4109-AD33-49D886B0F1A1}" sibTransId="{C1ADEDC0-908C-4B6B-B276-CC077958199E}"/>
    <dgm:cxn modelId="{5998ACC2-1184-46AF-B57F-F6C0F1DC7C2A}" type="presOf" srcId="{01A9097D-5028-409C-9074-23D41490EA1B}" destId="{1F4D2652-739D-490F-B5D3-398238BC24FC}" srcOrd="1" destOrd="0" presId="urn:microsoft.com/office/officeart/2005/8/layout/cycle2"/>
    <dgm:cxn modelId="{ED1B8C5F-3922-46A5-8A09-F54B8F77AC8D}" type="presOf" srcId="{1D3AA286-C54C-40A8-80A5-EC85551AFE7E}" destId="{7145ADDC-FCB7-4BC2-9E55-1A6E0E9DE504}" srcOrd="0" destOrd="0" presId="urn:microsoft.com/office/officeart/2005/8/layout/cycle2"/>
    <dgm:cxn modelId="{F97558F4-7367-4F40-B0F5-AA817A0C8F1E}" type="presOf" srcId="{1D3AA286-C54C-40A8-80A5-EC85551AFE7E}" destId="{8997F70D-D4C3-423B-A27C-2EB8B10360BB}" srcOrd="1" destOrd="0" presId="urn:microsoft.com/office/officeart/2005/8/layout/cycle2"/>
    <dgm:cxn modelId="{0068BDBA-08B4-4E02-8996-F2595DC54935}" type="presOf" srcId="{C1ADEDC0-908C-4B6B-B276-CC077958199E}" destId="{18ADC12C-AE1F-4E0A-917A-E78F2866176B}" srcOrd="0" destOrd="0" presId="urn:microsoft.com/office/officeart/2005/8/layout/cycle2"/>
    <dgm:cxn modelId="{2934B596-1A5B-4AB7-A2D7-29CD2610FEAB}" type="presOf" srcId="{01A9097D-5028-409C-9074-23D41490EA1B}" destId="{A0A4C0E4-6013-4FA1-B6D8-0788D1059031}" srcOrd="0" destOrd="0" presId="urn:microsoft.com/office/officeart/2005/8/layout/cycle2"/>
    <dgm:cxn modelId="{27599A93-35F3-45B8-BED8-C9A05FEC3423}" type="presOf" srcId="{725BD28D-C346-46E4-90FD-40AAF73C9BA8}" destId="{8DA56C62-132D-4354-A2E0-F71EDA8F8B29}" srcOrd="0" destOrd="0" presId="urn:microsoft.com/office/officeart/2005/8/layout/cycle2"/>
    <dgm:cxn modelId="{28E5128E-0404-4D08-870F-13EE7EA181DC}" srcId="{B91BE56E-EBC3-414D-B3D1-AB675E56CE89}" destId="{CC789096-D19C-4506-9F1F-6AFDCFC88571}" srcOrd="2" destOrd="0" parTransId="{7D353412-8A73-462B-BC8B-CDD33F39D085}" sibTransId="{01A9097D-5028-409C-9074-23D41490EA1B}"/>
    <dgm:cxn modelId="{2F50B75F-A103-41D2-88FB-9B3C03F5C419}" type="presOf" srcId="{B91BE56E-EBC3-414D-B3D1-AB675E56CE89}" destId="{69517738-BC7C-49B7-9016-ED1D0E036474}" srcOrd="0" destOrd="0" presId="urn:microsoft.com/office/officeart/2005/8/layout/cycle2"/>
    <dgm:cxn modelId="{314F0ED0-4BEA-4F64-B652-377501983331}" type="presOf" srcId="{C1ADEDC0-908C-4B6B-B276-CC077958199E}" destId="{7FA40EF9-0E10-4A9C-88A1-F7F638876D87}" srcOrd="1" destOrd="0" presId="urn:microsoft.com/office/officeart/2005/8/layout/cycle2"/>
    <dgm:cxn modelId="{DA65E18C-89C6-4C24-AAAC-7504EB32146D}" srcId="{B91BE56E-EBC3-414D-B3D1-AB675E56CE89}" destId="{725BD28D-C346-46E4-90FD-40AAF73C9BA8}" srcOrd="0" destOrd="0" parTransId="{8BF21714-59A1-4A97-AAB8-572680F2276D}" sibTransId="{1D3AA286-C54C-40A8-80A5-EC85551AFE7E}"/>
    <dgm:cxn modelId="{615546B6-9EF5-46A4-9CED-71E13F02569D}" type="presOf" srcId="{23FAC552-127E-4539-9163-C28861EB0CA3}" destId="{7F4DB8B9-AAB0-4348-AE99-536F5A754A9B}" srcOrd="0" destOrd="0" presId="urn:microsoft.com/office/officeart/2005/8/layout/cycle2"/>
    <dgm:cxn modelId="{DFFA5FC3-620E-4656-9141-160D63A4C155}" type="presOf" srcId="{CC789096-D19C-4506-9F1F-6AFDCFC88571}" destId="{9939CC18-633B-453C-82B6-B3EAF6B3FA5D}" srcOrd="0" destOrd="0" presId="urn:microsoft.com/office/officeart/2005/8/layout/cycle2"/>
    <dgm:cxn modelId="{2D878EE3-1AD3-45C4-825A-E2DB5F4C3313}" type="presParOf" srcId="{69517738-BC7C-49B7-9016-ED1D0E036474}" destId="{8DA56C62-132D-4354-A2E0-F71EDA8F8B29}" srcOrd="0" destOrd="0" presId="urn:microsoft.com/office/officeart/2005/8/layout/cycle2"/>
    <dgm:cxn modelId="{83A50281-879C-45AB-A0FE-056E86F303C0}" type="presParOf" srcId="{69517738-BC7C-49B7-9016-ED1D0E036474}" destId="{7145ADDC-FCB7-4BC2-9E55-1A6E0E9DE504}" srcOrd="1" destOrd="0" presId="urn:microsoft.com/office/officeart/2005/8/layout/cycle2"/>
    <dgm:cxn modelId="{33AF5011-ED30-485E-A1D0-27C1F55E1ED3}" type="presParOf" srcId="{7145ADDC-FCB7-4BC2-9E55-1A6E0E9DE504}" destId="{8997F70D-D4C3-423B-A27C-2EB8B10360BB}" srcOrd="0" destOrd="0" presId="urn:microsoft.com/office/officeart/2005/8/layout/cycle2"/>
    <dgm:cxn modelId="{AC8AF0CF-74E0-4E5B-9EC2-E07D665CDFE4}" type="presParOf" srcId="{69517738-BC7C-49B7-9016-ED1D0E036474}" destId="{7F4DB8B9-AAB0-4348-AE99-536F5A754A9B}" srcOrd="2" destOrd="0" presId="urn:microsoft.com/office/officeart/2005/8/layout/cycle2"/>
    <dgm:cxn modelId="{ACDFDC7A-39B7-47DA-BF01-0D2DA6F0EC48}" type="presParOf" srcId="{69517738-BC7C-49B7-9016-ED1D0E036474}" destId="{18ADC12C-AE1F-4E0A-917A-E78F2866176B}" srcOrd="3" destOrd="0" presId="urn:microsoft.com/office/officeart/2005/8/layout/cycle2"/>
    <dgm:cxn modelId="{D40F134A-EFA6-468F-A9C9-156214F6885A}" type="presParOf" srcId="{18ADC12C-AE1F-4E0A-917A-E78F2866176B}" destId="{7FA40EF9-0E10-4A9C-88A1-F7F638876D87}" srcOrd="0" destOrd="0" presId="urn:microsoft.com/office/officeart/2005/8/layout/cycle2"/>
    <dgm:cxn modelId="{38357DEC-DD15-4CCC-A770-1630CF332B28}" type="presParOf" srcId="{69517738-BC7C-49B7-9016-ED1D0E036474}" destId="{9939CC18-633B-453C-82B6-B3EAF6B3FA5D}" srcOrd="4" destOrd="0" presId="urn:microsoft.com/office/officeart/2005/8/layout/cycle2"/>
    <dgm:cxn modelId="{5A05DD71-0B49-465C-8DBB-D8AFA74D0F6E}" type="presParOf" srcId="{69517738-BC7C-49B7-9016-ED1D0E036474}" destId="{A0A4C0E4-6013-4FA1-B6D8-0788D1059031}" srcOrd="5" destOrd="0" presId="urn:microsoft.com/office/officeart/2005/8/layout/cycle2"/>
    <dgm:cxn modelId="{1722A194-B428-4015-9A8A-81DE0EA1E373}" type="presParOf" srcId="{A0A4C0E4-6013-4FA1-B6D8-0788D1059031}" destId="{1F4D2652-739D-490F-B5D3-398238BC24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EDC1A1-3498-4534-962A-CB6CD7ED65A8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702338-13E0-4EDA-B1D1-C661002C4DA2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অর্থনীতি</a:t>
          </a:r>
          <a:endParaRPr lang="en-US" dirty="0"/>
        </a:p>
      </dgm:t>
    </dgm:pt>
    <dgm:pt modelId="{38B7576D-75BC-4446-AA7D-7F0C98149E18}" type="parTrans" cxnId="{0B8FCB7E-B9AE-4804-AAC1-845F6BAB3400}">
      <dgm:prSet/>
      <dgm:spPr/>
      <dgm:t>
        <a:bodyPr/>
        <a:lstStyle/>
        <a:p>
          <a:endParaRPr lang="en-US"/>
        </a:p>
      </dgm:t>
    </dgm:pt>
    <dgm:pt modelId="{0F2D1AA2-03B3-48E5-BE55-2FD9AA2BB4A4}" type="sibTrans" cxnId="{0B8FCB7E-B9AE-4804-AAC1-845F6BAB3400}">
      <dgm:prSet/>
      <dgm:spPr/>
      <dgm:t>
        <a:bodyPr/>
        <a:lstStyle/>
        <a:p>
          <a:endParaRPr lang="en-US"/>
        </a:p>
      </dgm:t>
    </dgm:pt>
    <dgm:pt modelId="{A2E59D79-6980-44B2-9A5A-AAE3FF4887A4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পাট শিল্প  </a:t>
          </a:r>
          <a:endParaRPr lang="en-US" dirty="0"/>
        </a:p>
      </dgm:t>
    </dgm:pt>
    <dgm:pt modelId="{12A92EC6-34F6-4959-8197-738E27640545}" type="parTrans" cxnId="{729ACC49-CCF5-40A2-9224-FF86D237C819}">
      <dgm:prSet/>
      <dgm:spPr/>
      <dgm:t>
        <a:bodyPr/>
        <a:lstStyle/>
        <a:p>
          <a:endParaRPr lang="en-US"/>
        </a:p>
      </dgm:t>
    </dgm:pt>
    <dgm:pt modelId="{5BD47579-23BC-429F-AA1A-B8E7416E4B02}" type="sibTrans" cxnId="{729ACC49-CCF5-40A2-9224-FF86D237C819}">
      <dgm:prSet/>
      <dgm:spPr/>
      <dgm:t>
        <a:bodyPr/>
        <a:lstStyle/>
        <a:p>
          <a:endParaRPr lang="en-US"/>
        </a:p>
      </dgm:t>
    </dgm:pt>
    <dgm:pt modelId="{FCFA6115-5C80-4642-8B80-E6557843F359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চামড়া শিল্প </a:t>
          </a:r>
          <a:endParaRPr lang="en-US" dirty="0"/>
        </a:p>
      </dgm:t>
    </dgm:pt>
    <dgm:pt modelId="{BAF86F29-8335-43E5-BD8D-381BC254F5B8}" type="parTrans" cxnId="{BF7008B5-58DE-447F-9F0B-F751A51B104B}">
      <dgm:prSet/>
      <dgm:spPr/>
      <dgm:t>
        <a:bodyPr/>
        <a:lstStyle/>
        <a:p>
          <a:endParaRPr lang="en-US"/>
        </a:p>
      </dgm:t>
    </dgm:pt>
    <dgm:pt modelId="{A6468B24-963E-433D-806B-B2E700A82ECC}" type="sibTrans" cxnId="{BF7008B5-58DE-447F-9F0B-F751A51B104B}">
      <dgm:prSet/>
      <dgm:spPr/>
      <dgm:t>
        <a:bodyPr/>
        <a:lstStyle/>
        <a:p>
          <a:endParaRPr lang="en-US"/>
        </a:p>
      </dgm:t>
    </dgm:pt>
    <dgm:pt modelId="{FE091FBC-474C-460F-8DF7-A367D1452C1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বস্ত্র শিল্প  </a:t>
          </a:r>
          <a:endParaRPr lang="en-US" dirty="0"/>
        </a:p>
      </dgm:t>
    </dgm:pt>
    <dgm:pt modelId="{5A2F454C-755A-4493-990E-F86423010988}" type="parTrans" cxnId="{1ED65E3C-871E-43AD-B7C5-859115B09DDB}">
      <dgm:prSet/>
      <dgm:spPr/>
      <dgm:t>
        <a:bodyPr/>
        <a:lstStyle/>
        <a:p>
          <a:endParaRPr lang="en-US"/>
        </a:p>
      </dgm:t>
    </dgm:pt>
    <dgm:pt modelId="{6C65CD70-A974-43EA-92A5-5E977B3841A8}" type="sibTrans" cxnId="{1ED65E3C-871E-43AD-B7C5-859115B09DDB}">
      <dgm:prSet/>
      <dgm:spPr/>
      <dgm:t>
        <a:bodyPr/>
        <a:lstStyle/>
        <a:p>
          <a:endParaRPr lang="en-US"/>
        </a:p>
      </dgm:t>
    </dgm:pt>
    <dgm:pt modelId="{EA4DC23C-4758-4B56-A9C3-B4F87C063C6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পোশাক শিল্প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BE092FF-8C6B-432D-8EF2-04F7CC730DC3}" type="parTrans" cxnId="{AE6025DA-7B7E-4E47-A55E-2375ECB21264}">
      <dgm:prSet/>
      <dgm:spPr/>
      <dgm:t>
        <a:bodyPr/>
        <a:lstStyle/>
        <a:p>
          <a:endParaRPr lang="en-US"/>
        </a:p>
      </dgm:t>
    </dgm:pt>
    <dgm:pt modelId="{B49C5E46-55AD-4E18-AFD6-814C55158D66}" type="sibTrans" cxnId="{AE6025DA-7B7E-4E47-A55E-2375ECB21264}">
      <dgm:prSet/>
      <dgm:spPr/>
      <dgm:t>
        <a:bodyPr/>
        <a:lstStyle/>
        <a:p>
          <a:endParaRPr lang="en-US"/>
        </a:p>
      </dgm:t>
    </dgm:pt>
    <dgm:pt modelId="{F17FCD81-ED36-4F28-8C17-3C6E31487CB1}" type="pres">
      <dgm:prSet presAssocID="{4FEDC1A1-3498-4534-962A-CB6CD7ED65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0F7374-F930-4027-8166-D2DD304C0343}" type="pres">
      <dgm:prSet presAssocID="{77702338-13E0-4EDA-B1D1-C661002C4DA2}" presName="centerShape" presStyleLbl="node0" presStyleIdx="0" presStyleCnt="1" custLinFactNeighborX="-38" custLinFactNeighborY="527"/>
      <dgm:spPr/>
      <dgm:t>
        <a:bodyPr/>
        <a:lstStyle/>
        <a:p>
          <a:endParaRPr lang="en-US"/>
        </a:p>
      </dgm:t>
    </dgm:pt>
    <dgm:pt modelId="{B1D764A8-726B-4B48-A8CC-B3E791A31D7E}" type="pres">
      <dgm:prSet presAssocID="{12A92EC6-34F6-4959-8197-738E27640545}" presName="Name9" presStyleLbl="parChTrans1D2" presStyleIdx="0" presStyleCnt="4"/>
      <dgm:spPr/>
      <dgm:t>
        <a:bodyPr/>
        <a:lstStyle/>
        <a:p>
          <a:endParaRPr lang="en-US"/>
        </a:p>
      </dgm:t>
    </dgm:pt>
    <dgm:pt modelId="{C2603896-E93E-4813-A6C0-7A5503E2FC8E}" type="pres">
      <dgm:prSet presAssocID="{12A92EC6-34F6-4959-8197-738E2764054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5A02DD8-DCAD-49AD-8D6A-A2D70F90A254}" type="pres">
      <dgm:prSet presAssocID="{A2E59D79-6980-44B2-9A5A-AAE3FF4887A4}" presName="node" presStyleLbl="node1" presStyleIdx="0" presStyleCnt="4" custRadScaleRad="98945" custRadScaleInc="-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827A5-0ACE-4744-8341-27AFD22D5065}" type="pres">
      <dgm:prSet presAssocID="{EBE092FF-8C6B-432D-8EF2-04F7CC730DC3}" presName="Name9" presStyleLbl="parChTrans1D2" presStyleIdx="1" presStyleCnt="4"/>
      <dgm:spPr/>
      <dgm:t>
        <a:bodyPr/>
        <a:lstStyle/>
        <a:p>
          <a:endParaRPr lang="en-US"/>
        </a:p>
      </dgm:t>
    </dgm:pt>
    <dgm:pt modelId="{FD2DA714-0BE9-427E-971C-E14178EEA049}" type="pres">
      <dgm:prSet presAssocID="{EBE092FF-8C6B-432D-8EF2-04F7CC730DC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EFD10CE-CCC0-4C77-AB13-058CFB994B1E}" type="pres">
      <dgm:prSet presAssocID="{EA4DC23C-4758-4B56-A9C3-B4F87C063C60}" presName="node" presStyleLbl="node1" presStyleIdx="1" presStyleCnt="4" custRadScaleRad="99929" custRadScaleInc="1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95BA7-70BA-4A04-8EAA-FE009E70B7DF}" type="pres">
      <dgm:prSet presAssocID="{BAF86F29-8335-43E5-BD8D-381BC254F5B8}" presName="Name9" presStyleLbl="parChTrans1D2" presStyleIdx="2" presStyleCnt="4"/>
      <dgm:spPr/>
      <dgm:t>
        <a:bodyPr/>
        <a:lstStyle/>
        <a:p>
          <a:endParaRPr lang="en-US"/>
        </a:p>
      </dgm:t>
    </dgm:pt>
    <dgm:pt modelId="{B0B659DD-0A61-4036-A1F8-10645D6670BE}" type="pres">
      <dgm:prSet presAssocID="{BAF86F29-8335-43E5-BD8D-381BC254F5B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F1E33AA-CC3D-487B-B2B4-EE7302F3E480}" type="pres">
      <dgm:prSet presAssocID="{FCFA6115-5C80-4642-8B80-E6557843F359}" presName="node" presStyleLbl="node1" presStyleIdx="2" presStyleCnt="4" custRadScaleRad="101054" custRadScaleInc="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EEC54-9DFF-4E8B-BFA8-DBA3BFA3E159}" type="pres">
      <dgm:prSet presAssocID="{5A2F454C-755A-4493-990E-F86423010988}" presName="Name9" presStyleLbl="parChTrans1D2" presStyleIdx="3" presStyleCnt="4"/>
      <dgm:spPr/>
      <dgm:t>
        <a:bodyPr/>
        <a:lstStyle/>
        <a:p>
          <a:endParaRPr lang="en-US"/>
        </a:p>
      </dgm:t>
    </dgm:pt>
    <dgm:pt modelId="{720924FB-8EE5-4D25-8776-B7C945E21F22}" type="pres">
      <dgm:prSet presAssocID="{5A2F454C-755A-4493-990E-F8642301098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F46340F-5C58-40BD-BB8A-52D4CB44563A}" type="pres">
      <dgm:prSet presAssocID="{FE091FBC-474C-460F-8DF7-A367D1452C10}" presName="node" presStyleLbl="node1" presStyleIdx="3" presStyleCnt="4" custRadScaleRad="100082" custRadScaleInc="-1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D1119-A587-4F44-823F-F0121DC180A8}" type="presOf" srcId="{5A2F454C-755A-4493-990E-F86423010988}" destId="{720924FB-8EE5-4D25-8776-B7C945E21F22}" srcOrd="1" destOrd="0" presId="urn:microsoft.com/office/officeart/2005/8/layout/radial1"/>
    <dgm:cxn modelId="{F6CDD9D3-5AF7-4329-A8EB-B9DAC31D53B7}" type="presOf" srcId="{EBE092FF-8C6B-432D-8EF2-04F7CC730DC3}" destId="{FD2DA714-0BE9-427E-971C-E14178EEA049}" srcOrd="1" destOrd="0" presId="urn:microsoft.com/office/officeart/2005/8/layout/radial1"/>
    <dgm:cxn modelId="{E97CC0FD-A58A-44EE-9AE4-5406288B9D81}" type="presOf" srcId="{A2E59D79-6980-44B2-9A5A-AAE3FF4887A4}" destId="{F5A02DD8-DCAD-49AD-8D6A-A2D70F90A254}" srcOrd="0" destOrd="0" presId="urn:microsoft.com/office/officeart/2005/8/layout/radial1"/>
    <dgm:cxn modelId="{4D9EC9B3-F363-4DF2-8FFA-E845375685D3}" type="presOf" srcId="{EA4DC23C-4758-4B56-A9C3-B4F87C063C60}" destId="{9EFD10CE-CCC0-4C77-AB13-058CFB994B1E}" srcOrd="0" destOrd="0" presId="urn:microsoft.com/office/officeart/2005/8/layout/radial1"/>
    <dgm:cxn modelId="{D293546F-D9BA-4F3C-AB67-E6BE980BB186}" type="presOf" srcId="{BAF86F29-8335-43E5-BD8D-381BC254F5B8}" destId="{B0B659DD-0A61-4036-A1F8-10645D6670BE}" srcOrd="1" destOrd="0" presId="urn:microsoft.com/office/officeart/2005/8/layout/radial1"/>
    <dgm:cxn modelId="{729ACC49-CCF5-40A2-9224-FF86D237C819}" srcId="{77702338-13E0-4EDA-B1D1-C661002C4DA2}" destId="{A2E59D79-6980-44B2-9A5A-AAE3FF4887A4}" srcOrd="0" destOrd="0" parTransId="{12A92EC6-34F6-4959-8197-738E27640545}" sibTransId="{5BD47579-23BC-429F-AA1A-B8E7416E4B02}"/>
    <dgm:cxn modelId="{1ED65E3C-871E-43AD-B7C5-859115B09DDB}" srcId="{77702338-13E0-4EDA-B1D1-C661002C4DA2}" destId="{FE091FBC-474C-460F-8DF7-A367D1452C10}" srcOrd="3" destOrd="0" parTransId="{5A2F454C-755A-4493-990E-F86423010988}" sibTransId="{6C65CD70-A974-43EA-92A5-5E977B3841A8}"/>
    <dgm:cxn modelId="{93D6A441-4802-4381-B5C2-68AD3F291981}" type="presOf" srcId="{12A92EC6-34F6-4959-8197-738E27640545}" destId="{B1D764A8-726B-4B48-A8CC-B3E791A31D7E}" srcOrd="0" destOrd="0" presId="urn:microsoft.com/office/officeart/2005/8/layout/radial1"/>
    <dgm:cxn modelId="{D6D240CB-D1FC-4C8E-91A5-9340185E6358}" type="presOf" srcId="{12A92EC6-34F6-4959-8197-738E27640545}" destId="{C2603896-E93E-4813-A6C0-7A5503E2FC8E}" srcOrd="1" destOrd="0" presId="urn:microsoft.com/office/officeart/2005/8/layout/radial1"/>
    <dgm:cxn modelId="{07C05EBB-8343-44D7-B4A5-6877C4817A96}" type="presOf" srcId="{77702338-13E0-4EDA-B1D1-C661002C4DA2}" destId="{C50F7374-F930-4027-8166-D2DD304C0343}" srcOrd="0" destOrd="0" presId="urn:microsoft.com/office/officeart/2005/8/layout/radial1"/>
    <dgm:cxn modelId="{E5DFA2AA-4FAF-495C-829B-F3318F01E184}" type="presOf" srcId="{5A2F454C-755A-4493-990E-F86423010988}" destId="{E78EEC54-9DFF-4E8B-BFA8-DBA3BFA3E159}" srcOrd="0" destOrd="0" presId="urn:microsoft.com/office/officeart/2005/8/layout/radial1"/>
    <dgm:cxn modelId="{1192CBF1-212B-475C-85C6-6EC613F0EAF5}" type="presOf" srcId="{EBE092FF-8C6B-432D-8EF2-04F7CC730DC3}" destId="{212827A5-0ACE-4744-8341-27AFD22D5065}" srcOrd="0" destOrd="0" presId="urn:microsoft.com/office/officeart/2005/8/layout/radial1"/>
    <dgm:cxn modelId="{BF7008B5-58DE-447F-9F0B-F751A51B104B}" srcId="{77702338-13E0-4EDA-B1D1-C661002C4DA2}" destId="{FCFA6115-5C80-4642-8B80-E6557843F359}" srcOrd="2" destOrd="0" parTransId="{BAF86F29-8335-43E5-BD8D-381BC254F5B8}" sibTransId="{A6468B24-963E-433D-806B-B2E700A82ECC}"/>
    <dgm:cxn modelId="{0B8FCB7E-B9AE-4804-AAC1-845F6BAB3400}" srcId="{4FEDC1A1-3498-4534-962A-CB6CD7ED65A8}" destId="{77702338-13E0-4EDA-B1D1-C661002C4DA2}" srcOrd="0" destOrd="0" parTransId="{38B7576D-75BC-4446-AA7D-7F0C98149E18}" sibTransId="{0F2D1AA2-03B3-48E5-BE55-2FD9AA2BB4A4}"/>
    <dgm:cxn modelId="{A24D2034-8796-473A-9844-2FC71B4DCA80}" type="presOf" srcId="{4FEDC1A1-3498-4534-962A-CB6CD7ED65A8}" destId="{F17FCD81-ED36-4F28-8C17-3C6E31487CB1}" srcOrd="0" destOrd="0" presId="urn:microsoft.com/office/officeart/2005/8/layout/radial1"/>
    <dgm:cxn modelId="{B2E8B4F5-CE79-4892-9DC9-587B7001F8DD}" type="presOf" srcId="{FE091FBC-474C-460F-8DF7-A367D1452C10}" destId="{1F46340F-5C58-40BD-BB8A-52D4CB44563A}" srcOrd="0" destOrd="0" presId="urn:microsoft.com/office/officeart/2005/8/layout/radial1"/>
    <dgm:cxn modelId="{AE6025DA-7B7E-4E47-A55E-2375ECB21264}" srcId="{77702338-13E0-4EDA-B1D1-C661002C4DA2}" destId="{EA4DC23C-4758-4B56-A9C3-B4F87C063C60}" srcOrd="1" destOrd="0" parTransId="{EBE092FF-8C6B-432D-8EF2-04F7CC730DC3}" sibTransId="{B49C5E46-55AD-4E18-AFD6-814C55158D66}"/>
    <dgm:cxn modelId="{7751464E-A2C1-4CB2-9E2B-9E0EF04400FC}" type="presOf" srcId="{FCFA6115-5C80-4642-8B80-E6557843F359}" destId="{0F1E33AA-CC3D-487B-B2B4-EE7302F3E480}" srcOrd="0" destOrd="0" presId="urn:microsoft.com/office/officeart/2005/8/layout/radial1"/>
    <dgm:cxn modelId="{28DF961C-C0D1-49F1-A79A-1DCD8BE188FB}" type="presOf" srcId="{BAF86F29-8335-43E5-BD8D-381BC254F5B8}" destId="{F4E95BA7-70BA-4A04-8EAA-FE009E70B7DF}" srcOrd="0" destOrd="0" presId="urn:microsoft.com/office/officeart/2005/8/layout/radial1"/>
    <dgm:cxn modelId="{74E9FAC0-8DB4-408D-9245-9D617D06C9DE}" type="presParOf" srcId="{F17FCD81-ED36-4F28-8C17-3C6E31487CB1}" destId="{C50F7374-F930-4027-8166-D2DD304C0343}" srcOrd="0" destOrd="0" presId="urn:microsoft.com/office/officeart/2005/8/layout/radial1"/>
    <dgm:cxn modelId="{D0619244-8041-4FE9-8CB5-E251BF6F928B}" type="presParOf" srcId="{F17FCD81-ED36-4F28-8C17-3C6E31487CB1}" destId="{B1D764A8-726B-4B48-A8CC-B3E791A31D7E}" srcOrd="1" destOrd="0" presId="urn:microsoft.com/office/officeart/2005/8/layout/radial1"/>
    <dgm:cxn modelId="{923AE597-89C2-42E9-8C51-A1CEC4E84627}" type="presParOf" srcId="{B1D764A8-726B-4B48-A8CC-B3E791A31D7E}" destId="{C2603896-E93E-4813-A6C0-7A5503E2FC8E}" srcOrd="0" destOrd="0" presId="urn:microsoft.com/office/officeart/2005/8/layout/radial1"/>
    <dgm:cxn modelId="{9BD4E663-7808-44D5-87F3-E681BFA91128}" type="presParOf" srcId="{F17FCD81-ED36-4F28-8C17-3C6E31487CB1}" destId="{F5A02DD8-DCAD-49AD-8D6A-A2D70F90A254}" srcOrd="2" destOrd="0" presId="urn:microsoft.com/office/officeart/2005/8/layout/radial1"/>
    <dgm:cxn modelId="{0583ECA8-8619-4ED2-8EFA-4403C5A1F9D1}" type="presParOf" srcId="{F17FCD81-ED36-4F28-8C17-3C6E31487CB1}" destId="{212827A5-0ACE-4744-8341-27AFD22D5065}" srcOrd="3" destOrd="0" presId="urn:microsoft.com/office/officeart/2005/8/layout/radial1"/>
    <dgm:cxn modelId="{36FC5B14-8785-4096-B61C-C40235D454F4}" type="presParOf" srcId="{212827A5-0ACE-4744-8341-27AFD22D5065}" destId="{FD2DA714-0BE9-427E-971C-E14178EEA049}" srcOrd="0" destOrd="0" presId="urn:microsoft.com/office/officeart/2005/8/layout/radial1"/>
    <dgm:cxn modelId="{4B8B7283-4257-4C95-91D6-2C8A1082455B}" type="presParOf" srcId="{F17FCD81-ED36-4F28-8C17-3C6E31487CB1}" destId="{9EFD10CE-CCC0-4C77-AB13-058CFB994B1E}" srcOrd="4" destOrd="0" presId="urn:microsoft.com/office/officeart/2005/8/layout/radial1"/>
    <dgm:cxn modelId="{96C61423-A1F7-45DA-B210-622090E06028}" type="presParOf" srcId="{F17FCD81-ED36-4F28-8C17-3C6E31487CB1}" destId="{F4E95BA7-70BA-4A04-8EAA-FE009E70B7DF}" srcOrd="5" destOrd="0" presId="urn:microsoft.com/office/officeart/2005/8/layout/radial1"/>
    <dgm:cxn modelId="{F779DFE2-D1C3-4F2E-B4E2-D448D6A07986}" type="presParOf" srcId="{F4E95BA7-70BA-4A04-8EAA-FE009E70B7DF}" destId="{B0B659DD-0A61-4036-A1F8-10645D6670BE}" srcOrd="0" destOrd="0" presId="urn:microsoft.com/office/officeart/2005/8/layout/radial1"/>
    <dgm:cxn modelId="{26CF75A0-FCBB-4EAA-9CA5-6BB69EC138E1}" type="presParOf" srcId="{F17FCD81-ED36-4F28-8C17-3C6E31487CB1}" destId="{0F1E33AA-CC3D-487B-B2B4-EE7302F3E480}" srcOrd="6" destOrd="0" presId="urn:microsoft.com/office/officeart/2005/8/layout/radial1"/>
    <dgm:cxn modelId="{F64D2EA3-54A8-4B93-BB33-A4E8A0512178}" type="presParOf" srcId="{F17FCD81-ED36-4F28-8C17-3C6E31487CB1}" destId="{E78EEC54-9DFF-4E8B-BFA8-DBA3BFA3E159}" srcOrd="7" destOrd="0" presId="urn:microsoft.com/office/officeart/2005/8/layout/radial1"/>
    <dgm:cxn modelId="{BAD94FA9-B8BD-4BFC-85C1-7E28DBAD07A4}" type="presParOf" srcId="{E78EEC54-9DFF-4E8B-BFA8-DBA3BFA3E159}" destId="{720924FB-8EE5-4D25-8776-B7C945E21F22}" srcOrd="0" destOrd="0" presId="urn:microsoft.com/office/officeart/2005/8/layout/radial1"/>
    <dgm:cxn modelId="{52241A53-A571-4773-B6D8-0CC218929101}" type="presParOf" srcId="{F17FCD81-ED36-4F28-8C17-3C6E31487CB1}" destId="{1F46340F-5C58-40BD-BB8A-52D4CB44563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9496D-3DED-4B41-8D95-7AA74928EF03}">
      <dsp:nvSpPr>
        <dsp:cNvPr id="0" name=""/>
        <dsp:cNvSpPr/>
      </dsp:nvSpPr>
      <dsp:spPr>
        <a:xfrm>
          <a:off x="3005350" y="-99140"/>
          <a:ext cx="2828499" cy="26015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solidFill>
                <a:schemeClr val="bg2"/>
              </a:solidFill>
            </a:rPr>
            <a:t>পাট </a:t>
          </a:r>
          <a:endParaRPr lang="en-US" sz="4100" kern="1200" dirty="0">
            <a:solidFill>
              <a:schemeClr val="bg2"/>
            </a:solidFill>
          </a:endParaRPr>
        </a:p>
      </dsp:txBody>
      <dsp:txXfrm>
        <a:off x="3419574" y="281844"/>
        <a:ext cx="2000051" cy="1839556"/>
      </dsp:txXfrm>
    </dsp:sp>
    <dsp:sp modelId="{E7B58DF6-A797-4F9E-8E6C-B72CC25A51B3}">
      <dsp:nvSpPr>
        <dsp:cNvPr id="0" name=""/>
        <dsp:cNvSpPr/>
      </dsp:nvSpPr>
      <dsp:spPr>
        <a:xfrm rot="2700000">
          <a:off x="5442660" y="2077597"/>
          <a:ext cx="446538" cy="740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462278" y="2178377"/>
        <a:ext cx="312577" cy="444425"/>
      </dsp:txXfrm>
    </dsp:sp>
    <dsp:sp modelId="{406D3959-59FE-49C2-9F0A-9D36DE78F06E}">
      <dsp:nvSpPr>
        <dsp:cNvPr id="0" name=""/>
        <dsp:cNvSpPr/>
      </dsp:nvSpPr>
      <dsp:spPr>
        <a:xfrm>
          <a:off x="5651338" y="2433360"/>
          <a:ext cx="2194693" cy="21946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solidFill>
                <a:srgbClr val="FF0000"/>
              </a:solidFill>
            </a:rPr>
            <a:t>সুতা</a:t>
          </a:r>
          <a:endParaRPr lang="en-US" sz="4100" kern="1200" dirty="0">
            <a:solidFill>
              <a:srgbClr val="FF0000"/>
            </a:solidFill>
          </a:endParaRPr>
        </a:p>
      </dsp:txBody>
      <dsp:txXfrm>
        <a:off x="5972743" y="2754765"/>
        <a:ext cx="1551883" cy="1551883"/>
      </dsp:txXfrm>
    </dsp:sp>
    <dsp:sp modelId="{43718AE0-F1B7-4B24-B0C6-1085913BCB1A}">
      <dsp:nvSpPr>
        <dsp:cNvPr id="0" name=""/>
        <dsp:cNvSpPr/>
      </dsp:nvSpPr>
      <dsp:spPr>
        <a:xfrm rot="8100000">
          <a:off x="5304531" y="4313237"/>
          <a:ext cx="582539" cy="740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5453700" y="4399591"/>
        <a:ext cx="407777" cy="444425"/>
      </dsp:txXfrm>
    </dsp:sp>
    <dsp:sp modelId="{A493B9EB-450F-4DDF-A05B-8CAEA989669C}">
      <dsp:nvSpPr>
        <dsp:cNvPr id="0" name=""/>
        <dsp:cNvSpPr/>
      </dsp:nvSpPr>
      <dsp:spPr>
        <a:xfrm>
          <a:off x="3322253" y="4762446"/>
          <a:ext cx="2194693" cy="21946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solidFill>
                <a:schemeClr val="tx1"/>
              </a:solidFill>
            </a:rPr>
            <a:t>কাপড়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3643658" y="5083851"/>
        <a:ext cx="1551883" cy="1551883"/>
      </dsp:txXfrm>
    </dsp:sp>
    <dsp:sp modelId="{AECDE36F-BF67-4519-B0F4-B90B4FA8C1EA}">
      <dsp:nvSpPr>
        <dsp:cNvPr id="0" name=""/>
        <dsp:cNvSpPr/>
      </dsp:nvSpPr>
      <dsp:spPr>
        <a:xfrm rot="13500000">
          <a:off x="2975445" y="4336553"/>
          <a:ext cx="582539" cy="740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3124614" y="4546483"/>
        <a:ext cx="407777" cy="444425"/>
      </dsp:txXfrm>
    </dsp:sp>
    <dsp:sp modelId="{ED2D7A58-D505-4C9B-944E-850D07AC8751}">
      <dsp:nvSpPr>
        <dsp:cNvPr id="0" name=""/>
        <dsp:cNvSpPr/>
      </dsp:nvSpPr>
      <dsp:spPr>
        <a:xfrm>
          <a:off x="993167" y="2433360"/>
          <a:ext cx="2194693" cy="219469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 smtClean="0">
              <a:solidFill>
                <a:srgbClr val="0070C0"/>
              </a:solidFill>
            </a:rPr>
            <a:t>ব্যাগ</a:t>
          </a:r>
          <a:endParaRPr lang="en-US" sz="4100" kern="1200" dirty="0">
            <a:solidFill>
              <a:srgbClr val="0070C0"/>
            </a:solidFill>
          </a:endParaRPr>
        </a:p>
      </dsp:txBody>
      <dsp:txXfrm>
        <a:off x="1314572" y="2754765"/>
        <a:ext cx="1551883" cy="1551883"/>
      </dsp:txXfrm>
    </dsp:sp>
    <dsp:sp modelId="{D90406C9-14BC-4BD9-B5E1-E919E4398976}">
      <dsp:nvSpPr>
        <dsp:cNvPr id="0" name=""/>
        <dsp:cNvSpPr/>
      </dsp:nvSpPr>
      <dsp:spPr>
        <a:xfrm rot="18900000">
          <a:off x="2932127" y="2095469"/>
          <a:ext cx="446538" cy="740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951745" y="2290973"/>
        <a:ext cx="312577" cy="444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AFAA8-96A5-4FDF-85FA-E2187C86D838}">
      <dsp:nvSpPr>
        <dsp:cNvPr id="0" name=""/>
        <dsp:cNvSpPr/>
      </dsp:nvSpPr>
      <dsp:spPr>
        <a:xfrm>
          <a:off x="3308588" y="1943"/>
          <a:ext cx="2145822" cy="21458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300" kern="1200" dirty="0" smtClean="0">
              <a:solidFill>
                <a:srgbClr val="FF0000"/>
              </a:solidFill>
            </a:rPr>
            <a:t> সুতা</a:t>
          </a:r>
          <a:endParaRPr lang="en-US" sz="5300" kern="1200" dirty="0">
            <a:solidFill>
              <a:srgbClr val="FF0000"/>
            </a:solidFill>
          </a:endParaRPr>
        </a:p>
      </dsp:txBody>
      <dsp:txXfrm>
        <a:off x="3622836" y="316191"/>
        <a:ext cx="1517326" cy="1517326"/>
      </dsp:txXfrm>
    </dsp:sp>
    <dsp:sp modelId="{64515AAD-BFAC-48B7-B507-8D5A88A38C28}">
      <dsp:nvSpPr>
        <dsp:cNvPr id="0" name=""/>
        <dsp:cNvSpPr/>
      </dsp:nvSpPr>
      <dsp:spPr>
        <a:xfrm rot="2608854">
          <a:off x="5252626" y="1806652"/>
          <a:ext cx="564758" cy="724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275871" y="1893203"/>
        <a:ext cx="395331" cy="434529"/>
      </dsp:txXfrm>
    </dsp:sp>
    <dsp:sp modelId="{BAE27C2A-7FCD-40FD-9155-24751F72BDFD}">
      <dsp:nvSpPr>
        <dsp:cNvPr id="0" name=""/>
        <dsp:cNvSpPr/>
      </dsp:nvSpPr>
      <dsp:spPr>
        <a:xfrm>
          <a:off x="5638795" y="2211751"/>
          <a:ext cx="2145822" cy="21458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বস্ত্র</a:t>
          </a:r>
          <a:endParaRPr lang="en-US" sz="7200" kern="12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sp:txBody>
      <dsp:txXfrm>
        <a:off x="5953043" y="2525999"/>
        <a:ext cx="1517326" cy="1517326"/>
      </dsp:txXfrm>
    </dsp:sp>
    <dsp:sp modelId="{72FB2F2D-6055-4041-88BC-9BE38AD2CB7C}">
      <dsp:nvSpPr>
        <dsp:cNvPr id="0" name=""/>
        <dsp:cNvSpPr/>
      </dsp:nvSpPr>
      <dsp:spPr>
        <a:xfrm rot="8029780">
          <a:off x="5302344" y="4084565"/>
          <a:ext cx="587759" cy="724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5451563" y="4165806"/>
        <a:ext cx="411431" cy="434529"/>
      </dsp:txXfrm>
    </dsp:sp>
    <dsp:sp modelId="{89A42FD0-7F7A-4D82-835A-54620450D58E}">
      <dsp:nvSpPr>
        <dsp:cNvPr id="0" name=""/>
        <dsp:cNvSpPr/>
      </dsp:nvSpPr>
      <dsp:spPr>
        <a:xfrm>
          <a:off x="3384789" y="4559772"/>
          <a:ext cx="2145822" cy="214582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বস্ত্র</a:t>
          </a:r>
          <a:endParaRPr lang="en-US" sz="8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99037" y="4874020"/>
        <a:ext cx="1517326" cy="1517326"/>
      </dsp:txXfrm>
    </dsp:sp>
    <dsp:sp modelId="{4E36A0A7-2DCD-41D5-91FE-394EF6E55749}">
      <dsp:nvSpPr>
        <dsp:cNvPr id="0" name=""/>
        <dsp:cNvSpPr/>
      </dsp:nvSpPr>
      <dsp:spPr>
        <a:xfrm rot="13499999">
          <a:off x="3045080" y="4143011"/>
          <a:ext cx="570111" cy="724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3191066" y="4348323"/>
        <a:ext cx="399078" cy="434529"/>
      </dsp:txXfrm>
    </dsp:sp>
    <dsp:sp modelId="{43A1CBA1-60AD-4985-B5DA-B12A085FFC07}">
      <dsp:nvSpPr>
        <dsp:cNvPr id="0" name=""/>
        <dsp:cNvSpPr/>
      </dsp:nvSpPr>
      <dsp:spPr>
        <a:xfrm>
          <a:off x="1106842" y="2281825"/>
          <a:ext cx="2145822" cy="214582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kern="1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বস্ত্র</a:t>
          </a:r>
          <a:endParaRPr lang="en-US" sz="8000" kern="1200" dirty="0">
            <a:solidFill>
              <a:srgbClr val="92D050"/>
            </a:solidFill>
            <a:latin typeface="NikoshBAN" pitchFamily="2" charset="0"/>
            <a:cs typeface="NikoshBAN" pitchFamily="2" charset="0"/>
          </a:endParaRPr>
        </a:p>
      </dsp:txBody>
      <dsp:txXfrm>
        <a:off x="1421090" y="2596073"/>
        <a:ext cx="1517326" cy="1517326"/>
      </dsp:txXfrm>
    </dsp:sp>
    <dsp:sp modelId="{3AAB36C6-5568-4243-AC98-7BE5D7417FDF}">
      <dsp:nvSpPr>
        <dsp:cNvPr id="0" name=""/>
        <dsp:cNvSpPr/>
      </dsp:nvSpPr>
      <dsp:spPr>
        <a:xfrm rot="18840071">
          <a:off x="3332427" y="1848706"/>
          <a:ext cx="542533" cy="724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357274" y="2052088"/>
        <a:ext cx="379773" cy="434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56C62-132D-4354-A2E0-F71EDA8F8B29}">
      <dsp:nvSpPr>
        <dsp:cNvPr id="0" name=""/>
        <dsp:cNvSpPr/>
      </dsp:nvSpPr>
      <dsp:spPr>
        <a:xfrm>
          <a:off x="2799457" y="307"/>
          <a:ext cx="2783085" cy="2783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800" kern="1200" dirty="0" smtClean="0">
              <a:latin typeface="NikoshBAN" pitchFamily="2" charset="0"/>
              <a:cs typeface="NikoshBAN" pitchFamily="2" charset="0"/>
            </a:rPr>
            <a:t>সুতা</a:t>
          </a:r>
          <a:endParaRPr lang="en-US" sz="8800" kern="1200" dirty="0">
            <a:latin typeface="NikoshBAN" pitchFamily="2" charset="0"/>
            <a:cs typeface="NikoshBAN" pitchFamily="2" charset="0"/>
          </a:endParaRPr>
        </a:p>
      </dsp:txBody>
      <dsp:txXfrm>
        <a:off x="3207030" y="407880"/>
        <a:ext cx="1967939" cy="1967939"/>
      </dsp:txXfrm>
    </dsp:sp>
    <dsp:sp modelId="{7145ADDC-FCB7-4BC2-9E55-1A6E0E9DE504}">
      <dsp:nvSpPr>
        <dsp:cNvPr id="0" name=""/>
        <dsp:cNvSpPr/>
      </dsp:nvSpPr>
      <dsp:spPr>
        <a:xfrm rot="3607975">
          <a:off x="4851382" y="2712848"/>
          <a:ext cx="735830" cy="939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4906791" y="2804991"/>
        <a:ext cx="515081" cy="563575"/>
      </dsp:txXfrm>
    </dsp:sp>
    <dsp:sp modelId="{7F4DB8B9-AAB0-4348-AE99-536F5A754A9B}">
      <dsp:nvSpPr>
        <dsp:cNvPr id="0" name=""/>
        <dsp:cNvSpPr/>
      </dsp:nvSpPr>
      <dsp:spPr>
        <a:xfrm>
          <a:off x="4876793" y="3617714"/>
          <a:ext cx="2783085" cy="27830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9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</a:t>
          </a:r>
          <a:endParaRPr lang="en-US" sz="9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84366" y="4025287"/>
        <a:ext cx="1967939" cy="1967939"/>
      </dsp:txXfrm>
    </dsp:sp>
    <dsp:sp modelId="{18ADC12C-AE1F-4E0A-917A-E78F2866176B}">
      <dsp:nvSpPr>
        <dsp:cNvPr id="0" name=""/>
        <dsp:cNvSpPr/>
      </dsp:nvSpPr>
      <dsp:spPr>
        <a:xfrm rot="10800254">
          <a:off x="3839855" y="4539459"/>
          <a:ext cx="732769" cy="939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 rot="10800000">
        <a:off x="4059686" y="4727325"/>
        <a:ext cx="512938" cy="563575"/>
      </dsp:txXfrm>
    </dsp:sp>
    <dsp:sp modelId="{9939CC18-633B-453C-82B6-B3EAF6B3FA5D}">
      <dsp:nvSpPr>
        <dsp:cNvPr id="0" name=""/>
        <dsp:cNvSpPr/>
      </dsp:nvSpPr>
      <dsp:spPr>
        <a:xfrm>
          <a:off x="711123" y="3617406"/>
          <a:ext cx="2783085" cy="27830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100" kern="1200" dirty="0" smtClean="0">
              <a:latin typeface="NikoshBAN" pitchFamily="2" charset="0"/>
              <a:cs typeface="NikoshBAN" pitchFamily="2" charset="0"/>
            </a:rPr>
            <a:t>পোশাক</a:t>
          </a:r>
          <a:endParaRPr lang="en-US" sz="6100" kern="1200" dirty="0">
            <a:latin typeface="NikoshBAN" pitchFamily="2" charset="0"/>
            <a:cs typeface="NikoshBAN" pitchFamily="2" charset="0"/>
          </a:endParaRPr>
        </a:p>
      </dsp:txBody>
      <dsp:txXfrm>
        <a:off x="1118696" y="4024979"/>
        <a:ext cx="1967939" cy="1967939"/>
      </dsp:txXfrm>
    </dsp:sp>
    <dsp:sp modelId="{A0A4C0E4-6013-4FA1-B6D8-0788D1059031}">
      <dsp:nvSpPr>
        <dsp:cNvPr id="0" name=""/>
        <dsp:cNvSpPr/>
      </dsp:nvSpPr>
      <dsp:spPr>
        <a:xfrm rot="18000000">
          <a:off x="2767082" y="2748857"/>
          <a:ext cx="738597" cy="939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2822477" y="3032662"/>
        <a:ext cx="517018" cy="563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F7374-F930-4027-8166-D2DD304C0343}">
      <dsp:nvSpPr>
        <dsp:cNvPr id="0" name=""/>
        <dsp:cNvSpPr/>
      </dsp:nvSpPr>
      <dsp:spPr>
        <a:xfrm>
          <a:off x="3657621" y="2427182"/>
          <a:ext cx="1825144" cy="1825144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>
              <a:latin typeface="NikoshBAN" pitchFamily="2" charset="0"/>
              <a:cs typeface="NikoshBAN" pitchFamily="2" charset="0"/>
            </a:rPr>
            <a:t>অর্থনীতি</a:t>
          </a:r>
          <a:endParaRPr lang="en-US" sz="3800" kern="1200" dirty="0"/>
        </a:p>
      </dsp:txBody>
      <dsp:txXfrm>
        <a:off x="3924907" y="2694468"/>
        <a:ext cx="1290572" cy="1290572"/>
      </dsp:txXfrm>
    </dsp:sp>
    <dsp:sp modelId="{B1D764A8-726B-4B48-A8CC-B3E791A31D7E}">
      <dsp:nvSpPr>
        <dsp:cNvPr id="0" name=""/>
        <dsp:cNvSpPr/>
      </dsp:nvSpPr>
      <dsp:spPr>
        <a:xfrm rot="16199968">
          <a:off x="4294231" y="2133266"/>
          <a:ext cx="551902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551902" y="179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56384" y="2137433"/>
        <a:ext cx="27595" cy="27595"/>
      </dsp:txXfrm>
    </dsp:sp>
    <dsp:sp modelId="{F5A02DD8-DCAD-49AD-8D6A-A2D70F90A254}">
      <dsp:nvSpPr>
        <dsp:cNvPr id="0" name=""/>
        <dsp:cNvSpPr/>
      </dsp:nvSpPr>
      <dsp:spPr>
        <a:xfrm>
          <a:off x="3657599" y="50135"/>
          <a:ext cx="1825144" cy="182514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পাট শিল্প  </a:t>
          </a:r>
          <a:endParaRPr lang="en-US" sz="4200" kern="1200" dirty="0"/>
        </a:p>
      </dsp:txBody>
      <dsp:txXfrm>
        <a:off x="3924885" y="317421"/>
        <a:ext cx="1290572" cy="1290572"/>
      </dsp:txXfrm>
    </dsp:sp>
    <dsp:sp modelId="{212827A5-0ACE-4744-8341-27AFD22D5065}">
      <dsp:nvSpPr>
        <dsp:cNvPr id="0" name=""/>
        <dsp:cNvSpPr/>
      </dsp:nvSpPr>
      <dsp:spPr>
        <a:xfrm rot="28">
          <a:off x="5482765" y="3321799"/>
          <a:ext cx="551913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551913" y="179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44924" y="3325966"/>
        <a:ext cx="27595" cy="27595"/>
      </dsp:txXfrm>
    </dsp:sp>
    <dsp:sp modelId="{9EFD10CE-CCC0-4C77-AB13-058CFB994B1E}">
      <dsp:nvSpPr>
        <dsp:cNvPr id="0" name=""/>
        <dsp:cNvSpPr/>
      </dsp:nvSpPr>
      <dsp:spPr>
        <a:xfrm>
          <a:off x="6034678" y="2427201"/>
          <a:ext cx="1825144" cy="182514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পোশাক শিল্প 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6301964" y="2694487"/>
        <a:ext cx="1290572" cy="1290572"/>
      </dsp:txXfrm>
    </dsp:sp>
    <dsp:sp modelId="{F4E95BA7-70BA-4A04-8EAA-FE009E70B7DF}">
      <dsp:nvSpPr>
        <dsp:cNvPr id="0" name=""/>
        <dsp:cNvSpPr/>
      </dsp:nvSpPr>
      <dsp:spPr>
        <a:xfrm rot="5400034">
          <a:off x="4294218" y="4510325"/>
          <a:ext cx="551926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551926" y="179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56383" y="4514491"/>
        <a:ext cx="27596" cy="27596"/>
      </dsp:txXfrm>
    </dsp:sp>
    <dsp:sp modelId="{0F1E33AA-CC3D-487B-B2B4-EE7302F3E480}">
      <dsp:nvSpPr>
        <dsp:cNvPr id="0" name=""/>
        <dsp:cNvSpPr/>
      </dsp:nvSpPr>
      <dsp:spPr>
        <a:xfrm>
          <a:off x="3657597" y="4804252"/>
          <a:ext cx="1825144" cy="1825144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চামড়া শিল্প </a:t>
          </a:r>
          <a:endParaRPr lang="en-US" sz="4200" kern="1200" dirty="0"/>
        </a:p>
      </dsp:txBody>
      <dsp:txXfrm>
        <a:off x="3924883" y="5071538"/>
        <a:ext cx="1290572" cy="1290572"/>
      </dsp:txXfrm>
    </dsp:sp>
    <dsp:sp modelId="{E78EEC54-9DFF-4E8B-BFA8-DBA3BFA3E159}">
      <dsp:nvSpPr>
        <dsp:cNvPr id="0" name=""/>
        <dsp:cNvSpPr/>
      </dsp:nvSpPr>
      <dsp:spPr>
        <a:xfrm rot="10799998">
          <a:off x="3105683" y="3321791"/>
          <a:ext cx="551937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551937" y="179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67854" y="3325956"/>
        <a:ext cx="27596" cy="27596"/>
      </dsp:txXfrm>
    </dsp:sp>
    <dsp:sp modelId="{1F46340F-5C58-40BD-BB8A-52D4CB44563A}">
      <dsp:nvSpPr>
        <dsp:cNvPr id="0" name=""/>
        <dsp:cNvSpPr/>
      </dsp:nvSpPr>
      <dsp:spPr>
        <a:xfrm>
          <a:off x="1280539" y="2427183"/>
          <a:ext cx="1825144" cy="182514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বস্ত্র শিল্প  </a:t>
          </a:r>
          <a:endParaRPr lang="en-US" sz="4200" kern="1200" dirty="0"/>
        </a:p>
      </dsp:txBody>
      <dsp:txXfrm>
        <a:off x="1547825" y="2694469"/>
        <a:ext cx="1290572" cy="1290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7CC7B-47F8-4FC1-9610-40CECDC7742C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F9E77-FBB4-4B96-8080-6F38C7C81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F9E77-FBB4-4B96-8080-6F38C7C819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1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3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0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47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69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7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28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1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1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64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9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3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85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51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80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44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19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88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7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04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35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54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86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95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35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61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9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40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28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7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1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7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BD3A9-67F8-4639-B7FF-A831A5DE93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96977-5E56-4795-AB59-273530CAD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6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5725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50">
                <a:ln w="76200">
                  <a:solidFill>
                    <a:srgbClr val="70AD47">
                      <a:lumMod val="50000"/>
                    </a:srgbClr>
                  </a:solidFill>
                </a:ln>
                <a:solidFill>
                  <a:prstClr val="white"/>
                </a:solidFill>
              </a:rPr>
              <a:t> </a:t>
            </a:r>
            <a:endParaRPr lang="en-US" sz="1350">
              <a:ln w="76200">
                <a:solidFill>
                  <a:srgbClr val="70AD47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1" name="Picture 20" descr="beautiful-rose-23717--rose-wallpaper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583" t="8889" r="4117" b="5556"/>
          <a:stretch>
            <a:fillRect/>
          </a:stretch>
        </p:blipFill>
        <p:spPr>
          <a:xfrm>
            <a:off x="1" y="857250"/>
            <a:ext cx="9143999" cy="5143500"/>
          </a:xfrm>
          <a:prstGeom prst="rect">
            <a:avLst/>
          </a:prstGeom>
          <a:solidFill>
            <a:schemeClr val="accent2"/>
          </a:solidFill>
          <a:ln>
            <a:solidFill>
              <a:srgbClr val="339966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39959" y="1179156"/>
            <a:ext cx="3023119" cy="646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50" dirty="0">
                <a:ln>
                  <a:solidFill>
                    <a:srgbClr val="70AD47"/>
                  </a:solidFill>
                </a:ln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1350" dirty="0">
                <a:solidFill>
                  <a:prstClr val="white"/>
                </a:solidFill>
              </a:rPr>
              <a:t> 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2585" y="1389096"/>
            <a:ext cx="3023119" cy="436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50" dirty="0" smtClean="0">
                <a:ln>
                  <a:solidFill>
                    <a:srgbClr val="70AD47"/>
                  </a:solidFill>
                </a:ln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50" dirty="0" smtClean="0">
                <a:solidFill>
                  <a:prstClr val="white"/>
                </a:solidFill>
              </a:rPr>
              <a:t> 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1" y="857250"/>
            <a:ext cx="9143999" cy="5143500"/>
          </a:xfrm>
          <a:prstGeom prst="frame">
            <a:avLst>
              <a:gd name="adj1" fmla="val 3468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4289" y="1143987"/>
            <a:ext cx="288973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স্বা</a:t>
            </a:r>
            <a:r>
              <a:rPr lang="en-US" sz="3600" b="1" dirty="0" smtClean="0">
                <a:solidFill>
                  <a:srgbClr val="FF0000"/>
                </a:solidFill>
              </a:rPr>
              <a:t>গ</a:t>
            </a:r>
            <a:r>
              <a:rPr lang="bn-IN" sz="3600" b="1" dirty="0">
                <a:solidFill>
                  <a:srgbClr val="FF0000"/>
                </a:solidFill>
              </a:rPr>
              <a:t>ত</a:t>
            </a:r>
            <a:r>
              <a:rPr lang="en-US" sz="3600" b="1" dirty="0" smtClean="0">
                <a:solidFill>
                  <a:srgbClr val="FF0000"/>
                </a:solidFill>
              </a:rPr>
              <a:t>ম</a:t>
            </a:r>
            <a:r>
              <a:rPr lang="bn-IN" sz="3600" b="1" dirty="0" smtClean="0">
                <a:solidFill>
                  <a:srgbClr val="FF0000"/>
                </a:solidFill>
              </a:rPr>
              <a:t>   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228600"/>
          <a:ext cx="8382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0" y="3352800"/>
            <a:ext cx="16002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পোশাক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56C62-132D-4354-A2E0-F71EDA8F8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DA56C62-132D-4354-A2E0-F71EDA8F8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45ADDC-FCB7-4BC2-9E55-1A6E0E9DE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145ADDC-FCB7-4BC2-9E55-1A6E0E9DE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4DB8B9-AAB0-4348-AE99-536F5A754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F4DB8B9-AAB0-4348-AE99-536F5A754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ADC12C-AE1F-4E0A-917A-E78F28661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18ADC12C-AE1F-4E0A-917A-E78F28661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39CC18-633B-453C-82B6-B3EAF6B3F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39CC18-633B-453C-82B6-B3EAF6B3F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A4C0E4-6013-4FA1-B6D8-0788D1059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A0A4C0E4-6013-4FA1-B6D8-0788D1059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2286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F7374-F930-4027-8166-D2DD304C0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50F7374-F930-4027-8166-D2DD304C0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D764A8-726B-4B48-A8CC-B3E791A31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1D764A8-726B-4B48-A8CC-B3E791A31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A02DD8-DCAD-49AD-8D6A-A2D70F90A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5A02DD8-DCAD-49AD-8D6A-A2D70F90A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2827A5-0ACE-4744-8341-27AFD22D5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12827A5-0ACE-4744-8341-27AFD22D5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FD10CE-CCC0-4C77-AB13-058CFB994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EFD10CE-CCC0-4C77-AB13-058CFB994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E95BA7-70BA-4A04-8EAA-FE009E70B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F4E95BA7-70BA-4A04-8EAA-FE009E70B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1E33AA-CC3D-487B-B2B4-EE7302F3E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F1E33AA-CC3D-487B-B2B4-EE7302F3E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8EEC54-9DFF-4E8B-BFA8-DBA3BFA3E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E78EEC54-9DFF-4E8B-BFA8-DBA3BFA3E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46340F-5C58-40BD-BB8A-52D4CB445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F46340F-5C58-40BD-BB8A-52D4CB445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24400" y="4191000"/>
            <a:ext cx="44196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2133600"/>
            <a:ext cx="22860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228600"/>
            <a:ext cx="2362200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62600" y="2133600"/>
            <a:ext cx="533400" cy="18158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</a:t>
            </a:r>
          </a:p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 </a:t>
            </a:r>
          </a:p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</a:t>
            </a:r>
          </a:p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ল্প 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0" y="4191000"/>
            <a:ext cx="4572000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2133600"/>
            <a:ext cx="2438400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14600" y="2209800"/>
            <a:ext cx="457200" cy="18158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স্ত্রশিল্প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6273225"/>
            <a:ext cx="3429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2400" dirty="0" smtClean="0"/>
          </a:p>
          <a:p>
            <a:pPr algn="ctr"/>
            <a:endParaRPr lang="en-US" sz="8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2133600"/>
            <a:ext cx="2286000" cy="182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10600" y="2057400"/>
            <a:ext cx="5334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ল্প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228600"/>
            <a:ext cx="2590800" cy="1752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  <p:bldP spid="18" grpId="0" animBg="1"/>
      <p:bldP spid="20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325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bn-BD" sz="6000" dirty="0" smtClean="0"/>
              <a:t>দলীয় কাজ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bn-BD" dirty="0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1981200"/>
          <a:ext cx="7239000" cy="40081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48000"/>
                <a:gridCol w="4191000"/>
              </a:tblGrid>
              <a:tr h="1036320"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bn-BD" sz="3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প্রকার  শিল্প</a:t>
                      </a:r>
                    </a:p>
                    <a:p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তৈরিকৃত পণ্য এর নাম</a:t>
                      </a:r>
                      <a:r>
                        <a:rPr lang="bn-BD" sz="2800" b="1" baseline="0" dirty="0" smtClean="0">
                          <a:solidFill>
                            <a:schemeClr val="l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কএরত</a:t>
                      </a:r>
                      <a:endParaRPr lang="en-US" sz="3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বস্ত্র শিল্প (ক-দল) 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পোশাক শিল্প (খ-দল)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পাট শিল্প  (গ-দল)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6764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পাঠটি মিলিয়ে দেখ বই এর সাথে(নিরব ভাবে)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590800"/>
          </a:xfrm>
        </p:spPr>
        <p:txBody>
          <a:bodyPr>
            <a:normAutofit/>
          </a:bodyPr>
          <a:lstStyle/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বই এর চতুর্থ (৪)অধ্যায়ের (৪০-৪১)পাতা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তোমার জামাটি কোন শিল্প তৈরি করেছে এবং কি ভাবে।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অর্থনীতিতে অবদান রাখে এমন শিল্পের নাম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5725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50">
                <a:ln w="76200">
                  <a:solidFill>
                    <a:srgbClr val="70AD47">
                      <a:lumMod val="50000"/>
                    </a:srgbClr>
                  </a:solidFill>
                </a:ln>
                <a:solidFill>
                  <a:prstClr val="white"/>
                </a:solidFill>
              </a:rPr>
              <a:t> </a:t>
            </a:r>
            <a:endParaRPr lang="en-US" sz="1350">
              <a:ln w="76200">
                <a:solidFill>
                  <a:srgbClr val="70AD47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1" name="Picture 20" descr="beautiful-rose-23717--rose-wallpaper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583" t="8889" r="4117" b="5556"/>
          <a:stretch>
            <a:fillRect/>
          </a:stretch>
        </p:blipFill>
        <p:spPr>
          <a:xfrm>
            <a:off x="0" y="1066800"/>
            <a:ext cx="9143999" cy="5143500"/>
          </a:xfrm>
          <a:prstGeom prst="rect">
            <a:avLst/>
          </a:prstGeom>
          <a:solidFill>
            <a:schemeClr val="accent2"/>
          </a:solidFill>
          <a:ln>
            <a:solidFill>
              <a:srgbClr val="339966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39959" y="1179156"/>
            <a:ext cx="3023119" cy="646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50" dirty="0">
                <a:ln>
                  <a:solidFill>
                    <a:srgbClr val="70AD47"/>
                  </a:solidFill>
                </a:ln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1350" dirty="0">
                <a:solidFill>
                  <a:prstClr val="white"/>
                </a:solidFill>
              </a:rPr>
              <a:t> 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2585" y="1389096"/>
            <a:ext cx="3023119" cy="436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50" dirty="0">
                <a:ln>
                  <a:solidFill>
                    <a:srgbClr val="70AD47"/>
                  </a:solidFill>
                </a:ln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BD" sz="1350" dirty="0">
                <a:solidFill>
                  <a:prstClr val="white"/>
                </a:solidFill>
              </a:rPr>
              <a:t> 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1" y="857250"/>
            <a:ext cx="9143999" cy="5143500"/>
          </a:xfrm>
          <a:prstGeom prst="frame">
            <a:avLst>
              <a:gd name="adj1" fmla="val 3468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5796856" cy="7642443"/>
            <a:chOff x="-8096536" y="1247980"/>
            <a:chExt cx="15411566" cy="8964107"/>
          </a:xfrm>
          <a:noFill/>
        </p:grpSpPr>
        <p:pic>
          <p:nvPicPr>
            <p:cNvPr id="3" name="Picture 2" descr="Frame__253_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096536" y="1247980"/>
              <a:ext cx="9144000" cy="8222761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4" name="TextBox 2"/>
            <p:cNvSpPr txBox="1"/>
            <p:nvPr/>
          </p:nvSpPr>
          <p:spPr>
            <a:xfrm>
              <a:off x="-7060970" y="1945127"/>
              <a:ext cx="14376000" cy="8266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smtClean="0">
                  <a:solidFill>
                    <a:srgbClr val="679F15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bn-BD" sz="4000" b="1" dirty="0" smtClean="0">
                <a:solidFill>
                  <a:srgbClr val="679F15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ফেরদৌসী আকতার রুমা</a:t>
              </a:r>
            </a:p>
            <a:p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শিক্ষক</a:t>
              </a:r>
            </a:p>
            <a:p>
              <a:r>
                <a:rPr lang="en-US" sz="24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দঃ খাজুরতলা সঃ প্রাঃ বিদ্যালয়</a:t>
              </a:r>
            </a:p>
            <a:p>
              <a:r>
                <a:rPr lang="en-US" sz="32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বরগুনা</a:t>
              </a:r>
              <a:r>
                <a:rPr lang="en-US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4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মোবাঃ</a:t>
              </a:r>
              <a:r>
                <a: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০১৭২৪৭০২৯৫৩</a:t>
              </a:r>
            </a:p>
            <a:p>
              <a:endPara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4163062" y="1963571"/>
            <a:ext cx="77513" cy="2441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97071" y="1865532"/>
            <a:ext cx="93625" cy="2991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49559" y="1958003"/>
            <a:ext cx="73565" cy="2446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97286" y="1219201"/>
            <a:ext cx="31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803A4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3600" b="1" dirty="0">
              <a:solidFill>
                <a:srgbClr val="803A4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04308" y="254837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E22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শ্রেণিঃ5</a:t>
            </a:r>
            <a:r>
              <a:rPr lang="en-US" sz="3600" b="1" dirty="0" smtClean="0">
                <a:solidFill>
                  <a:srgbClr val="CE22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600" b="1" dirty="0" smtClean="0">
              <a:solidFill>
                <a:srgbClr val="CE22A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rgbClr val="FF0000"/>
                </a:solidFill>
              </a:rPr>
              <a:t>বিষয়ঃ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বাওবি</a:t>
            </a:r>
            <a:endParaRPr lang="bn-BD" dirty="0" smtClean="0">
              <a:solidFill>
                <a:srgbClr val="FF0000"/>
              </a:solidFill>
            </a:endParaRPr>
          </a:p>
          <a:p>
            <a:r>
              <a:rPr lang="bn-BD" b="1" dirty="0" smtClean="0">
                <a:solidFill>
                  <a:prstClr val="black"/>
                </a:solidFill>
              </a:rPr>
              <a:t>অধ্যায়ঃ </a:t>
            </a:r>
            <a:r>
              <a:rPr lang="bn-IN" b="1" dirty="0" smtClean="0">
                <a:solidFill>
                  <a:prstClr val="black"/>
                </a:solidFill>
              </a:rPr>
              <a:t>৪ বাংলাদেশের শিল্প</a:t>
            </a:r>
            <a:endParaRPr lang="bn-BD" b="1" dirty="0" smtClean="0">
              <a:solidFill>
                <a:prstClr val="black"/>
              </a:solidFill>
            </a:endParaRPr>
          </a:p>
          <a:p>
            <a:endParaRPr lang="bn-BD" b="1" dirty="0" smtClean="0">
              <a:solidFill>
                <a:prstClr val="black"/>
              </a:solidFill>
            </a:endParaRPr>
          </a:p>
          <a:p>
            <a:r>
              <a:rPr lang="bn-BD" dirty="0" smtClean="0">
                <a:solidFill>
                  <a:srgbClr val="FF0000"/>
                </a:solidFill>
              </a:rPr>
              <a:t>সময়ঃ ৪০ মিনিট</a:t>
            </a:r>
          </a:p>
          <a:p>
            <a:r>
              <a:rPr lang="bn-BD" dirty="0" smtClean="0">
                <a:solidFill>
                  <a:srgbClr val="FF0000"/>
                </a:solidFill>
              </a:rPr>
              <a:t>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>
            <a:no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বাংলাদেশের অর্থনীতিঃকৃষি ও শিল্প</a:t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362200"/>
            <a:ext cx="6400800" cy="1752600"/>
          </a:xfrm>
        </p:spPr>
        <p:txBody>
          <a:bodyPr>
            <a:no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বাংলাদে</a:t>
            </a:r>
            <a:r>
              <a:rPr lang="en-US" sz="4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1763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 smtClean="0">
                <a:latin typeface="NikoshBAN" pitchFamily="2" charset="0"/>
                <a:cs typeface="NikoshBAN" pitchFamily="2" charset="0"/>
              </a:rPr>
            </a:br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পাট ,বস্ত্র ও পোশাক শিল্প সম্পর্কে বর্ণনা করতে পারবে।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শের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অর্থনীতিতে শিল্পের অবদান উল্লেখ করতে পারবে।</a:t>
            </a: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5562600"/>
            <a:ext cx="41910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পোশাক শিল্প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562600"/>
            <a:ext cx="39624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পাট শিল্প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"/>
            <a:ext cx="83058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 গুলো দেখ এবং বল কিসের ছবি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4191000" cy="4191000"/>
          </a:xfrm>
          <a:prstGeom prst="rect">
            <a:avLst/>
          </a:prstGeom>
        </p:spPr>
      </p:pic>
      <p:pic>
        <p:nvPicPr>
          <p:cNvPr id="12" name="Picture 11" descr="ju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143000"/>
            <a:ext cx="39624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Ju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69" y="457200"/>
            <a:ext cx="9144000" cy="556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`</a:t>
            </a:r>
            <a:r>
              <a:rPr lang="en-US" dirty="0" err="1" smtClean="0"/>
              <a:t>পা</a:t>
            </a:r>
            <a:r>
              <a:rPr lang="bn-IN" dirty="0"/>
              <a:t>ট</a:t>
            </a:r>
            <a:r>
              <a:rPr lang="en-US" dirty="0" smtClean="0"/>
              <a:t> শিল্প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 গুলো দেখ এবং বল কিসের ছবি </a:t>
            </a:r>
            <a:endParaRPr lang="en-US" dirty="0"/>
          </a:p>
        </p:txBody>
      </p:sp>
      <p:pic>
        <p:nvPicPr>
          <p:cNvPr id="5" name="Content Placeholder 4" descr="te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4114800"/>
          </a:xfrm>
        </p:spPr>
      </p:pic>
      <p:pic>
        <p:nvPicPr>
          <p:cNvPr id="6" name="Content Placeholder 5" descr="leath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4114800"/>
          </a:xfrm>
        </p:spPr>
      </p:pic>
      <p:sp>
        <p:nvSpPr>
          <p:cNvPr id="7" name="TextBox 6"/>
          <p:cNvSpPr txBox="1"/>
          <p:nvPr/>
        </p:nvSpPr>
        <p:spPr>
          <a:xfrm>
            <a:off x="457200" y="5867400"/>
            <a:ext cx="40386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বস্ত্র শিল্প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867400"/>
            <a:ext cx="40386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চামড়া শিল্প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04800" y="0"/>
          <a:ext cx="8839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3800" y="3276600"/>
            <a:ext cx="1905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পাট শিল্প </a:t>
            </a:r>
            <a:endParaRPr lang="en-US" sz="4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89496D-3DED-4B41-8D95-7AA74928E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F89496D-3DED-4B41-8D95-7AA74928E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B58DF6-A797-4F9E-8E6C-B72CC25A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7B58DF6-A797-4F9E-8E6C-B72CC25A5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6D3959-59FE-49C2-9F0A-9D36DE78F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06D3959-59FE-49C2-9F0A-9D36DE78F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718AE0-F1B7-4B24-B0C6-1085913BC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3718AE0-F1B7-4B24-B0C6-1085913BC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93B9EB-450F-4DDF-A05B-8CAEA9896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493B9EB-450F-4DDF-A05B-8CAEA9896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CDE36F-BF67-4519-B0F4-B90B4FA8C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AECDE36F-BF67-4519-B0F4-B90B4FA8C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2D7A58-D505-4C9B-944E-850D07AC8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ED2D7A58-D505-4C9B-944E-850D07AC8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0406C9-14BC-4BD9-B5E1-E919E4398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D90406C9-14BC-4BD9-B5E1-E919E4398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52400"/>
          <a:ext cx="8763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33800" y="2971800"/>
            <a:ext cx="1752600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বস্ত্র শিল্প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AFAA8-96A5-4FDF-85FA-E2187C86D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4EAFAA8-96A5-4FDF-85FA-E2187C86D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515AAD-BFAC-48B7-B507-8D5A88A38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4515AAD-BFAC-48B7-B507-8D5A88A38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27C2A-7FCD-40FD-9155-24751F72B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BAE27C2A-7FCD-40FD-9155-24751F72B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B2F2D-6055-4041-88BC-9BE38AD2C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2FB2F2D-6055-4041-88BC-9BE38AD2C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42FD0-7F7A-4D82-835A-54620450D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89A42FD0-7F7A-4D82-835A-54620450D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6A0A7-2DCD-41D5-91FE-394EF6E55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36A0A7-2DCD-41D5-91FE-394EF6E55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A1CBA1-60AD-4985-B5DA-B12A085FF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43A1CBA1-60AD-4985-B5DA-B12A085FF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B36C6-5568-4243-AC98-7BE5D7417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3AAB36C6-5568-4243-AC98-7BE5D7417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194</Words>
  <Application>Microsoft Office PowerPoint</Application>
  <PresentationFormat>On-screen Show (4:3)</PresentationFormat>
  <Paragraphs>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4_Office Theme</vt:lpstr>
      <vt:lpstr>1_Office Theme</vt:lpstr>
      <vt:lpstr>5_Office Theme</vt:lpstr>
      <vt:lpstr>PowerPoint Presentation</vt:lpstr>
      <vt:lpstr>PowerPoint Presentation</vt:lpstr>
      <vt:lpstr>বাংলাদেশের অর্থনীতিঃকৃষি ও শিল্প </vt:lpstr>
      <vt:lpstr> শিখনফল </vt:lpstr>
      <vt:lpstr>PowerPoint Presentation</vt:lpstr>
      <vt:lpstr>`পাট শিল্প</vt:lpstr>
      <vt:lpstr>ছবি গুলো দেখ এবং বল কিসের ছবি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দলীয় কাজ  </vt:lpstr>
      <vt:lpstr>পাঠটি মিলিয়ে দেখ বই এর সাথে(নিরব ভাবে)</vt:lpstr>
      <vt:lpstr>মূল্যায়ন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Windows User</cp:lastModifiedBy>
  <cp:revision>145</cp:revision>
  <dcterms:created xsi:type="dcterms:W3CDTF">2006-08-16T00:00:00Z</dcterms:created>
  <dcterms:modified xsi:type="dcterms:W3CDTF">2020-12-01T06:33:55Z</dcterms:modified>
</cp:coreProperties>
</file>