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87" r:id="rId3"/>
    <p:sldId id="288" r:id="rId4"/>
    <p:sldId id="259" r:id="rId5"/>
    <p:sldId id="261" r:id="rId6"/>
    <p:sldId id="283" r:id="rId7"/>
    <p:sldId id="291" r:id="rId8"/>
    <p:sldId id="275" r:id="rId9"/>
    <p:sldId id="276" r:id="rId10"/>
    <p:sldId id="277" r:id="rId11"/>
    <p:sldId id="273" r:id="rId12"/>
    <p:sldId id="272" r:id="rId13"/>
    <p:sldId id="267" r:id="rId14"/>
    <p:sldId id="268" r:id="rId15"/>
    <p:sldId id="260" r:id="rId16"/>
    <p:sldId id="278" r:id="rId17"/>
    <p:sldId id="279" r:id="rId18"/>
    <p:sldId id="262" r:id="rId19"/>
    <p:sldId id="284" r:id="rId20"/>
    <p:sldId id="285" r:id="rId21"/>
    <p:sldId id="264" r:id="rId22"/>
    <p:sldId id="265" r:id="rId23"/>
    <p:sldId id="28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02F163-2409-4D44-9504-D69B67D4EED4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198289-4695-499E-A220-54FDEE2603E3}">
      <dgm:prSet phldrT="[Text]" custT="1"/>
      <dgm:spPr>
        <a:noFill/>
        <a:ln w="28575">
          <a:solidFill>
            <a:schemeClr val="tx1"/>
          </a:solidFill>
        </a:ln>
      </dgm:spPr>
      <dgm:t>
        <a:bodyPr/>
        <a:lstStyle/>
        <a:p>
          <a:r>
            <a:rPr lang="bn-IN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ক্ষুদ্র নৃ-গোষ্ঠী</a:t>
          </a:r>
          <a:endParaRPr lang="en-US" sz="32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6F91C48-3E49-45E4-8BAF-26F0062A5731}" type="parTrans" cxnId="{EA9CE7A5-931F-452A-8FC4-2CF1FD9D34E9}">
      <dgm:prSet/>
      <dgm:spPr/>
      <dgm:t>
        <a:bodyPr/>
        <a:lstStyle/>
        <a:p>
          <a:endParaRPr lang="en-US"/>
        </a:p>
      </dgm:t>
    </dgm:pt>
    <dgm:pt modelId="{44DBD74D-29E8-4767-BC8D-9E81A8265EE6}" type="sibTrans" cxnId="{EA9CE7A5-931F-452A-8FC4-2CF1FD9D34E9}">
      <dgm:prSet/>
      <dgm:spPr/>
      <dgm:t>
        <a:bodyPr/>
        <a:lstStyle/>
        <a:p>
          <a:endParaRPr lang="en-US"/>
        </a:p>
      </dgm:t>
    </dgm:pt>
    <dgm:pt modelId="{EF99CB13-2549-4EC8-A828-239A468D6458}">
      <dgm:prSet phldrT="[Text]" custT="1"/>
      <dgm:spPr>
        <a:noFill/>
        <a:ln w="28575">
          <a:solidFill>
            <a:schemeClr val="tx1"/>
          </a:solidFill>
        </a:ln>
      </dgm:spPr>
      <dgm:t>
        <a:bodyPr/>
        <a:lstStyle/>
        <a:p>
          <a:r>
            <a:rPr lang="bn-IN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গারো</a:t>
          </a:r>
          <a:endParaRPr lang="en-US" sz="40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3821463-641F-4A6F-B665-074C33337B98}" type="parTrans" cxnId="{0F5E5DC6-4C16-4FCA-B4AB-9E4ABE3ED47C}">
      <dgm:prSet/>
      <dgm:spPr/>
      <dgm:t>
        <a:bodyPr/>
        <a:lstStyle/>
        <a:p>
          <a:endParaRPr lang="en-US"/>
        </a:p>
      </dgm:t>
    </dgm:pt>
    <dgm:pt modelId="{514D56F6-1B9C-4D15-AD45-3F645021CEF6}" type="sibTrans" cxnId="{0F5E5DC6-4C16-4FCA-B4AB-9E4ABE3ED47C}">
      <dgm:prSet/>
      <dgm:spPr/>
      <dgm:t>
        <a:bodyPr/>
        <a:lstStyle/>
        <a:p>
          <a:endParaRPr lang="en-US"/>
        </a:p>
      </dgm:t>
    </dgm:pt>
    <dgm:pt modelId="{AAD05BDD-51C5-442A-B229-8A4285861E36}">
      <dgm:prSet phldrT="[Text]" custT="1"/>
      <dgm:spPr>
        <a:noFill/>
        <a:ln w="28575">
          <a:solidFill>
            <a:schemeClr val="tx1"/>
          </a:solidFill>
        </a:ln>
      </dgm:spPr>
      <dgm:t>
        <a:bodyPr/>
        <a:lstStyle/>
        <a:p>
          <a:r>
            <a:rPr lang="bn-IN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খাসি</a:t>
          </a:r>
          <a:endParaRPr lang="en-US" sz="40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07C872E-9B18-4390-AD45-A069373025C1}" type="parTrans" cxnId="{E220DCAA-C4F9-47FE-AF64-03ADDBFFB867}">
      <dgm:prSet/>
      <dgm:spPr/>
      <dgm:t>
        <a:bodyPr/>
        <a:lstStyle/>
        <a:p>
          <a:endParaRPr lang="en-US"/>
        </a:p>
      </dgm:t>
    </dgm:pt>
    <dgm:pt modelId="{D7AD1930-1918-4607-BF78-38290B1B13CA}" type="sibTrans" cxnId="{E220DCAA-C4F9-47FE-AF64-03ADDBFFB867}">
      <dgm:prSet/>
      <dgm:spPr/>
      <dgm:t>
        <a:bodyPr/>
        <a:lstStyle/>
        <a:p>
          <a:endParaRPr lang="en-US"/>
        </a:p>
      </dgm:t>
    </dgm:pt>
    <dgm:pt modelId="{18568367-422A-441E-86FD-E47EA3BF7ADB}">
      <dgm:prSet phldrT="[Text]" custT="1"/>
      <dgm:spPr>
        <a:noFill/>
        <a:ln w="28575">
          <a:solidFill>
            <a:schemeClr val="tx1"/>
          </a:solidFill>
        </a:ln>
      </dgm:spPr>
      <dgm:t>
        <a:bodyPr/>
        <a:lstStyle/>
        <a:p>
          <a:r>
            <a:rPr lang="bn-IN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ম্রো</a:t>
          </a:r>
          <a:endParaRPr lang="en-US" sz="40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5499BCF-2621-4C5D-A71B-A1AF23BA7A88}" type="parTrans" cxnId="{BB048124-AD19-426E-95FE-E81379A9F1B8}">
      <dgm:prSet/>
      <dgm:spPr/>
      <dgm:t>
        <a:bodyPr/>
        <a:lstStyle/>
        <a:p>
          <a:endParaRPr lang="en-US"/>
        </a:p>
      </dgm:t>
    </dgm:pt>
    <dgm:pt modelId="{7A2C1893-06F4-4DFF-BFAA-B2230A6C2398}" type="sibTrans" cxnId="{BB048124-AD19-426E-95FE-E81379A9F1B8}">
      <dgm:prSet/>
      <dgm:spPr/>
      <dgm:t>
        <a:bodyPr/>
        <a:lstStyle/>
        <a:p>
          <a:endParaRPr lang="en-US"/>
        </a:p>
      </dgm:t>
    </dgm:pt>
    <dgm:pt modelId="{03D05894-F6F7-4380-8A76-F23993DD9B1F}">
      <dgm:prSet phldrT="[Text]" custT="1"/>
      <dgm:spPr>
        <a:noFill/>
        <a:ln w="28575">
          <a:solidFill>
            <a:schemeClr val="tx1"/>
          </a:solidFill>
        </a:ln>
      </dgm:spPr>
      <dgm:t>
        <a:bodyPr/>
        <a:lstStyle/>
        <a:p>
          <a:r>
            <a:rPr lang="bn-IN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ত্রিপুরা</a:t>
          </a:r>
          <a:endParaRPr lang="en-US" sz="36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F637D11-CEF5-4452-9F17-442C9F990C6F}" type="parTrans" cxnId="{5DAE82C0-E3D3-4870-A463-FCA9390D7695}">
      <dgm:prSet/>
      <dgm:spPr/>
      <dgm:t>
        <a:bodyPr/>
        <a:lstStyle/>
        <a:p>
          <a:endParaRPr lang="en-US"/>
        </a:p>
      </dgm:t>
    </dgm:pt>
    <dgm:pt modelId="{6F5083DB-640F-4F7E-B300-133145CFD92F}" type="sibTrans" cxnId="{5DAE82C0-E3D3-4870-A463-FCA9390D7695}">
      <dgm:prSet/>
      <dgm:spPr/>
      <dgm:t>
        <a:bodyPr/>
        <a:lstStyle/>
        <a:p>
          <a:endParaRPr lang="en-US"/>
        </a:p>
      </dgm:t>
    </dgm:pt>
    <dgm:pt modelId="{1CE9F109-560A-43EA-AAF1-750451F27F57}">
      <dgm:prSet phldrT="[Text]" custT="1"/>
      <dgm:spPr>
        <a:noFill/>
        <a:ln w="28575">
          <a:solidFill>
            <a:schemeClr val="tx1"/>
          </a:solidFill>
        </a:ln>
      </dgm:spPr>
      <dgm:t>
        <a:bodyPr/>
        <a:lstStyle/>
        <a:p>
          <a:r>
            <a:rPr lang="bn-IN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ওরাঁও</a:t>
          </a:r>
          <a:endParaRPr lang="en-US" sz="36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3D9F62B-3404-4839-8B1D-9F48641FF4BA}" type="parTrans" cxnId="{AEF12FC9-E525-4375-A90D-D4E3A8FB6091}">
      <dgm:prSet/>
      <dgm:spPr/>
      <dgm:t>
        <a:bodyPr/>
        <a:lstStyle/>
        <a:p>
          <a:endParaRPr lang="en-US"/>
        </a:p>
      </dgm:t>
    </dgm:pt>
    <dgm:pt modelId="{2E7FF8C3-0853-4C05-8C44-6251D7AC91D0}" type="sibTrans" cxnId="{AEF12FC9-E525-4375-A90D-D4E3A8FB6091}">
      <dgm:prSet/>
      <dgm:spPr/>
      <dgm:t>
        <a:bodyPr/>
        <a:lstStyle/>
        <a:p>
          <a:endParaRPr lang="en-US"/>
        </a:p>
      </dgm:t>
    </dgm:pt>
    <dgm:pt modelId="{30AE726E-59A9-4724-8969-10A6BD3A8FBE}" type="pres">
      <dgm:prSet presAssocID="{3A02F163-2409-4D44-9504-D69B67D4EED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9E85FD5-F31B-4B53-9C7F-10E7464D06A2}" type="pres">
      <dgm:prSet presAssocID="{50198289-4695-499E-A220-54FDEE2603E3}" presName="centerShape" presStyleLbl="node0" presStyleIdx="0" presStyleCnt="1"/>
      <dgm:spPr/>
    </dgm:pt>
    <dgm:pt modelId="{BB70F340-DFEE-4369-B3E3-E79748DDDAB2}" type="pres">
      <dgm:prSet presAssocID="{23821463-641F-4A6F-B665-074C33337B98}" presName="parTrans" presStyleLbl="sibTrans2D1" presStyleIdx="0" presStyleCnt="5"/>
      <dgm:spPr/>
    </dgm:pt>
    <dgm:pt modelId="{0F1AF33B-478A-46B3-AC3C-2B23C568A5C5}" type="pres">
      <dgm:prSet presAssocID="{23821463-641F-4A6F-B665-074C33337B98}" presName="connectorText" presStyleLbl="sibTrans2D1" presStyleIdx="0" presStyleCnt="5"/>
      <dgm:spPr/>
    </dgm:pt>
    <dgm:pt modelId="{5D0B6110-4C04-4853-8635-51A287F651A7}" type="pres">
      <dgm:prSet presAssocID="{EF99CB13-2549-4EC8-A828-239A468D6458}" presName="node" presStyleLbl="node1" presStyleIdx="0" presStyleCnt="5">
        <dgm:presLayoutVars>
          <dgm:bulletEnabled val="1"/>
        </dgm:presLayoutVars>
      </dgm:prSet>
      <dgm:spPr/>
    </dgm:pt>
    <dgm:pt modelId="{28EAACCF-8E63-4380-B661-997DED0BB814}" type="pres">
      <dgm:prSet presAssocID="{207C872E-9B18-4390-AD45-A069373025C1}" presName="parTrans" presStyleLbl="sibTrans2D1" presStyleIdx="1" presStyleCnt="5"/>
      <dgm:spPr/>
    </dgm:pt>
    <dgm:pt modelId="{7A167F2F-5D66-4DE7-B585-B2D2CE161CF7}" type="pres">
      <dgm:prSet presAssocID="{207C872E-9B18-4390-AD45-A069373025C1}" presName="connectorText" presStyleLbl="sibTrans2D1" presStyleIdx="1" presStyleCnt="5"/>
      <dgm:spPr/>
    </dgm:pt>
    <dgm:pt modelId="{432CA5EC-9092-4047-A7F9-CDC5FBFD7C07}" type="pres">
      <dgm:prSet presAssocID="{AAD05BDD-51C5-442A-B229-8A4285861E36}" presName="node" presStyleLbl="node1" presStyleIdx="1" presStyleCnt="5">
        <dgm:presLayoutVars>
          <dgm:bulletEnabled val="1"/>
        </dgm:presLayoutVars>
      </dgm:prSet>
      <dgm:spPr/>
    </dgm:pt>
    <dgm:pt modelId="{349FDC03-D9A4-4271-B222-696AAB5CDB93}" type="pres">
      <dgm:prSet presAssocID="{C5499BCF-2621-4C5D-A71B-A1AF23BA7A88}" presName="parTrans" presStyleLbl="sibTrans2D1" presStyleIdx="2" presStyleCnt="5"/>
      <dgm:spPr/>
    </dgm:pt>
    <dgm:pt modelId="{D189A8AE-EAB8-46D5-9C54-12758D2068EF}" type="pres">
      <dgm:prSet presAssocID="{C5499BCF-2621-4C5D-A71B-A1AF23BA7A88}" presName="connectorText" presStyleLbl="sibTrans2D1" presStyleIdx="2" presStyleCnt="5"/>
      <dgm:spPr/>
    </dgm:pt>
    <dgm:pt modelId="{F41064DA-CFFF-43DF-93B4-01BE8DE6CE0A}" type="pres">
      <dgm:prSet presAssocID="{18568367-422A-441E-86FD-E47EA3BF7ADB}" presName="node" presStyleLbl="node1" presStyleIdx="2" presStyleCnt="5">
        <dgm:presLayoutVars>
          <dgm:bulletEnabled val="1"/>
        </dgm:presLayoutVars>
      </dgm:prSet>
      <dgm:spPr/>
    </dgm:pt>
    <dgm:pt modelId="{A1939576-AD4A-4E1E-8925-DDD3EEE96B3E}" type="pres">
      <dgm:prSet presAssocID="{3F637D11-CEF5-4452-9F17-442C9F990C6F}" presName="parTrans" presStyleLbl="sibTrans2D1" presStyleIdx="3" presStyleCnt="5"/>
      <dgm:spPr/>
    </dgm:pt>
    <dgm:pt modelId="{93F54E6C-3461-4E3A-B812-93FDDE9C4B67}" type="pres">
      <dgm:prSet presAssocID="{3F637D11-CEF5-4452-9F17-442C9F990C6F}" presName="connectorText" presStyleLbl="sibTrans2D1" presStyleIdx="3" presStyleCnt="5"/>
      <dgm:spPr/>
    </dgm:pt>
    <dgm:pt modelId="{69648BB7-CECF-4FB0-A796-B8E20E7D7703}" type="pres">
      <dgm:prSet presAssocID="{03D05894-F6F7-4380-8A76-F23993DD9B1F}" presName="node" presStyleLbl="node1" presStyleIdx="3" presStyleCnt="5">
        <dgm:presLayoutVars>
          <dgm:bulletEnabled val="1"/>
        </dgm:presLayoutVars>
      </dgm:prSet>
      <dgm:spPr/>
    </dgm:pt>
    <dgm:pt modelId="{BBCE5CD5-0D3C-4229-8388-D1BC4A960BDB}" type="pres">
      <dgm:prSet presAssocID="{E3D9F62B-3404-4839-8B1D-9F48641FF4BA}" presName="parTrans" presStyleLbl="sibTrans2D1" presStyleIdx="4" presStyleCnt="5"/>
      <dgm:spPr/>
    </dgm:pt>
    <dgm:pt modelId="{8E6ADA67-BD9D-4597-9CC2-5883E8423C6F}" type="pres">
      <dgm:prSet presAssocID="{E3D9F62B-3404-4839-8B1D-9F48641FF4BA}" presName="connectorText" presStyleLbl="sibTrans2D1" presStyleIdx="4" presStyleCnt="5"/>
      <dgm:spPr/>
    </dgm:pt>
    <dgm:pt modelId="{14B45AF8-32DB-4F0D-AE6D-89227ADD71D9}" type="pres">
      <dgm:prSet presAssocID="{1CE9F109-560A-43EA-AAF1-750451F27F57}" presName="node" presStyleLbl="node1" presStyleIdx="4" presStyleCnt="5">
        <dgm:presLayoutVars>
          <dgm:bulletEnabled val="1"/>
        </dgm:presLayoutVars>
      </dgm:prSet>
      <dgm:spPr/>
    </dgm:pt>
  </dgm:ptLst>
  <dgm:cxnLst>
    <dgm:cxn modelId="{6A924202-A38F-4F37-A472-CBA9ADC79EEF}" type="presOf" srcId="{23821463-641F-4A6F-B665-074C33337B98}" destId="{0F1AF33B-478A-46B3-AC3C-2B23C568A5C5}" srcOrd="1" destOrd="0" presId="urn:microsoft.com/office/officeart/2005/8/layout/radial5"/>
    <dgm:cxn modelId="{64A27708-22EA-4DFD-98D5-90113CE4727C}" type="presOf" srcId="{3F637D11-CEF5-4452-9F17-442C9F990C6F}" destId="{93F54E6C-3461-4E3A-B812-93FDDE9C4B67}" srcOrd="1" destOrd="0" presId="urn:microsoft.com/office/officeart/2005/8/layout/radial5"/>
    <dgm:cxn modelId="{4F02481B-3B8C-4299-9591-8746F66888F3}" type="presOf" srcId="{207C872E-9B18-4390-AD45-A069373025C1}" destId="{28EAACCF-8E63-4380-B661-997DED0BB814}" srcOrd="0" destOrd="0" presId="urn:microsoft.com/office/officeart/2005/8/layout/radial5"/>
    <dgm:cxn modelId="{BB048124-AD19-426E-95FE-E81379A9F1B8}" srcId="{50198289-4695-499E-A220-54FDEE2603E3}" destId="{18568367-422A-441E-86FD-E47EA3BF7ADB}" srcOrd="2" destOrd="0" parTransId="{C5499BCF-2621-4C5D-A71B-A1AF23BA7A88}" sibTransId="{7A2C1893-06F4-4DFF-BFAA-B2230A6C2398}"/>
    <dgm:cxn modelId="{6261812B-A0AF-49FF-81A2-A6CBA27486D8}" type="presOf" srcId="{207C872E-9B18-4390-AD45-A069373025C1}" destId="{7A167F2F-5D66-4DE7-B585-B2D2CE161CF7}" srcOrd="1" destOrd="0" presId="urn:microsoft.com/office/officeart/2005/8/layout/radial5"/>
    <dgm:cxn modelId="{18FA9C2B-DD48-4B4F-8811-ECEE59FCC1D4}" type="presOf" srcId="{E3D9F62B-3404-4839-8B1D-9F48641FF4BA}" destId="{8E6ADA67-BD9D-4597-9CC2-5883E8423C6F}" srcOrd="1" destOrd="0" presId="urn:microsoft.com/office/officeart/2005/8/layout/radial5"/>
    <dgm:cxn modelId="{083D1F8D-5F59-4DAF-B4C9-3BDCE2B9E1F5}" type="presOf" srcId="{C5499BCF-2621-4C5D-A71B-A1AF23BA7A88}" destId="{349FDC03-D9A4-4271-B222-696AAB5CDB93}" srcOrd="0" destOrd="0" presId="urn:microsoft.com/office/officeart/2005/8/layout/radial5"/>
    <dgm:cxn modelId="{728C4A99-F7D8-460D-BDB5-826CE8D5D3EF}" type="presOf" srcId="{E3D9F62B-3404-4839-8B1D-9F48641FF4BA}" destId="{BBCE5CD5-0D3C-4229-8388-D1BC4A960BDB}" srcOrd="0" destOrd="0" presId="urn:microsoft.com/office/officeart/2005/8/layout/radial5"/>
    <dgm:cxn modelId="{7F11E2A2-AAE1-498E-B6A1-E92627DEFE04}" type="presOf" srcId="{3A02F163-2409-4D44-9504-D69B67D4EED4}" destId="{30AE726E-59A9-4724-8969-10A6BD3A8FBE}" srcOrd="0" destOrd="0" presId="urn:microsoft.com/office/officeart/2005/8/layout/radial5"/>
    <dgm:cxn modelId="{8C8649A5-31B1-4BAF-95FC-9E2F18F2EF66}" type="presOf" srcId="{AAD05BDD-51C5-442A-B229-8A4285861E36}" destId="{432CA5EC-9092-4047-A7F9-CDC5FBFD7C07}" srcOrd="0" destOrd="0" presId="urn:microsoft.com/office/officeart/2005/8/layout/radial5"/>
    <dgm:cxn modelId="{EA9CE7A5-931F-452A-8FC4-2CF1FD9D34E9}" srcId="{3A02F163-2409-4D44-9504-D69B67D4EED4}" destId="{50198289-4695-499E-A220-54FDEE2603E3}" srcOrd="0" destOrd="0" parTransId="{76F91C48-3E49-45E4-8BAF-26F0062A5731}" sibTransId="{44DBD74D-29E8-4767-BC8D-9E81A8265EE6}"/>
    <dgm:cxn modelId="{E220DCAA-C4F9-47FE-AF64-03ADDBFFB867}" srcId="{50198289-4695-499E-A220-54FDEE2603E3}" destId="{AAD05BDD-51C5-442A-B229-8A4285861E36}" srcOrd="1" destOrd="0" parTransId="{207C872E-9B18-4390-AD45-A069373025C1}" sibTransId="{D7AD1930-1918-4607-BF78-38290B1B13CA}"/>
    <dgm:cxn modelId="{A8DC42B0-61C8-4650-A557-1F607F77F8CB}" type="presOf" srcId="{50198289-4695-499E-A220-54FDEE2603E3}" destId="{B9E85FD5-F31B-4B53-9C7F-10E7464D06A2}" srcOrd="0" destOrd="0" presId="urn:microsoft.com/office/officeart/2005/8/layout/radial5"/>
    <dgm:cxn modelId="{5DAE82C0-E3D3-4870-A463-FCA9390D7695}" srcId="{50198289-4695-499E-A220-54FDEE2603E3}" destId="{03D05894-F6F7-4380-8A76-F23993DD9B1F}" srcOrd="3" destOrd="0" parTransId="{3F637D11-CEF5-4452-9F17-442C9F990C6F}" sibTransId="{6F5083DB-640F-4F7E-B300-133145CFD92F}"/>
    <dgm:cxn modelId="{5EF8AFC5-BA5E-4FF6-8FE5-58D106DB7FC1}" type="presOf" srcId="{03D05894-F6F7-4380-8A76-F23993DD9B1F}" destId="{69648BB7-CECF-4FB0-A796-B8E20E7D7703}" srcOrd="0" destOrd="0" presId="urn:microsoft.com/office/officeart/2005/8/layout/radial5"/>
    <dgm:cxn modelId="{0F5E5DC6-4C16-4FCA-B4AB-9E4ABE3ED47C}" srcId="{50198289-4695-499E-A220-54FDEE2603E3}" destId="{EF99CB13-2549-4EC8-A828-239A468D6458}" srcOrd="0" destOrd="0" parTransId="{23821463-641F-4A6F-B665-074C33337B98}" sibTransId="{514D56F6-1B9C-4D15-AD45-3F645021CEF6}"/>
    <dgm:cxn modelId="{AEF12FC9-E525-4375-A90D-D4E3A8FB6091}" srcId="{50198289-4695-499E-A220-54FDEE2603E3}" destId="{1CE9F109-560A-43EA-AAF1-750451F27F57}" srcOrd="4" destOrd="0" parTransId="{E3D9F62B-3404-4839-8B1D-9F48641FF4BA}" sibTransId="{2E7FF8C3-0853-4C05-8C44-6251D7AC91D0}"/>
    <dgm:cxn modelId="{3D27A4CA-C6D5-4FB8-8FAA-DAA1ED9AEECE}" type="presOf" srcId="{3F637D11-CEF5-4452-9F17-442C9F990C6F}" destId="{A1939576-AD4A-4E1E-8925-DDD3EEE96B3E}" srcOrd="0" destOrd="0" presId="urn:microsoft.com/office/officeart/2005/8/layout/radial5"/>
    <dgm:cxn modelId="{FFE83FCF-56FD-4E83-8096-CA7696F48F82}" type="presOf" srcId="{EF99CB13-2549-4EC8-A828-239A468D6458}" destId="{5D0B6110-4C04-4853-8635-51A287F651A7}" srcOrd="0" destOrd="0" presId="urn:microsoft.com/office/officeart/2005/8/layout/radial5"/>
    <dgm:cxn modelId="{E6573ED0-5E4B-478C-A5CB-E6E419D6FE45}" type="presOf" srcId="{23821463-641F-4A6F-B665-074C33337B98}" destId="{BB70F340-DFEE-4369-B3E3-E79748DDDAB2}" srcOrd="0" destOrd="0" presId="urn:microsoft.com/office/officeart/2005/8/layout/radial5"/>
    <dgm:cxn modelId="{D21CD3DB-CD06-48CB-9B61-5984040D9DBD}" type="presOf" srcId="{C5499BCF-2621-4C5D-A71B-A1AF23BA7A88}" destId="{D189A8AE-EAB8-46D5-9C54-12758D2068EF}" srcOrd="1" destOrd="0" presId="urn:microsoft.com/office/officeart/2005/8/layout/radial5"/>
    <dgm:cxn modelId="{D38310E5-8DD5-43AE-B477-54EA78ADB0B6}" type="presOf" srcId="{18568367-422A-441E-86FD-E47EA3BF7ADB}" destId="{F41064DA-CFFF-43DF-93B4-01BE8DE6CE0A}" srcOrd="0" destOrd="0" presId="urn:microsoft.com/office/officeart/2005/8/layout/radial5"/>
    <dgm:cxn modelId="{CD0786F2-B094-480C-87A5-07FBEB6867B0}" type="presOf" srcId="{1CE9F109-560A-43EA-AAF1-750451F27F57}" destId="{14B45AF8-32DB-4F0D-AE6D-89227ADD71D9}" srcOrd="0" destOrd="0" presId="urn:microsoft.com/office/officeart/2005/8/layout/radial5"/>
    <dgm:cxn modelId="{94AF19AC-41D0-4E61-89EF-680700F848A4}" type="presParOf" srcId="{30AE726E-59A9-4724-8969-10A6BD3A8FBE}" destId="{B9E85FD5-F31B-4B53-9C7F-10E7464D06A2}" srcOrd="0" destOrd="0" presId="urn:microsoft.com/office/officeart/2005/8/layout/radial5"/>
    <dgm:cxn modelId="{9CE3EED9-7C90-4C7B-AF1C-6D0770F2AE4D}" type="presParOf" srcId="{30AE726E-59A9-4724-8969-10A6BD3A8FBE}" destId="{BB70F340-DFEE-4369-B3E3-E79748DDDAB2}" srcOrd="1" destOrd="0" presId="urn:microsoft.com/office/officeart/2005/8/layout/radial5"/>
    <dgm:cxn modelId="{21DFAEB8-DED2-42FA-B933-F237EC0BA7A1}" type="presParOf" srcId="{BB70F340-DFEE-4369-B3E3-E79748DDDAB2}" destId="{0F1AF33B-478A-46B3-AC3C-2B23C568A5C5}" srcOrd="0" destOrd="0" presId="urn:microsoft.com/office/officeart/2005/8/layout/radial5"/>
    <dgm:cxn modelId="{7F3424BA-EE11-4075-B496-0A71922A95C6}" type="presParOf" srcId="{30AE726E-59A9-4724-8969-10A6BD3A8FBE}" destId="{5D0B6110-4C04-4853-8635-51A287F651A7}" srcOrd="2" destOrd="0" presId="urn:microsoft.com/office/officeart/2005/8/layout/radial5"/>
    <dgm:cxn modelId="{751CC22B-E948-4FF4-82E6-2A0997DB8606}" type="presParOf" srcId="{30AE726E-59A9-4724-8969-10A6BD3A8FBE}" destId="{28EAACCF-8E63-4380-B661-997DED0BB814}" srcOrd="3" destOrd="0" presId="urn:microsoft.com/office/officeart/2005/8/layout/radial5"/>
    <dgm:cxn modelId="{A05C2F50-1BC1-4CE7-8545-CFA442D74F4B}" type="presParOf" srcId="{28EAACCF-8E63-4380-B661-997DED0BB814}" destId="{7A167F2F-5D66-4DE7-B585-B2D2CE161CF7}" srcOrd="0" destOrd="0" presId="urn:microsoft.com/office/officeart/2005/8/layout/radial5"/>
    <dgm:cxn modelId="{8002B7D1-6BBD-44F3-AA5A-A36CFDCFFE6F}" type="presParOf" srcId="{30AE726E-59A9-4724-8969-10A6BD3A8FBE}" destId="{432CA5EC-9092-4047-A7F9-CDC5FBFD7C07}" srcOrd="4" destOrd="0" presId="urn:microsoft.com/office/officeart/2005/8/layout/radial5"/>
    <dgm:cxn modelId="{59C23F2D-7490-4D7F-A13A-81D5E55BF6CD}" type="presParOf" srcId="{30AE726E-59A9-4724-8969-10A6BD3A8FBE}" destId="{349FDC03-D9A4-4271-B222-696AAB5CDB93}" srcOrd="5" destOrd="0" presId="urn:microsoft.com/office/officeart/2005/8/layout/radial5"/>
    <dgm:cxn modelId="{996D4131-4ECA-4798-8ED2-BB0A27F41494}" type="presParOf" srcId="{349FDC03-D9A4-4271-B222-696AAB5CDB93}" destId="{D189A8AE-EAB8-46D5-9C54-12758D2068EF}" srcOrd="0" destOrd="0" presId="urn:microsoft.com/office/officeart/2005/8/layout/radial5"/>
    <dgm:cxn modelId="{E6647300-5DFD-41F5-A748-2F3C164C6E61}" type="presParOf" srcId="{30AE726E-59A9-4724-8969-10A6BD3A8FBE}" destId="{F41064DA-CFFF-43DF-93B4-01BE8DE6CE0A}" srcOrd="6" destOrd="0" presId="urn:microsoft.com/office/officeart/2005/8/layout/radial5"/>
    <dgm:cxn modelId="{67F0B69C-77A1-4B6F-8B55-0CB7012551C9}" type="presParOf" srcId="{30AE726E-59A9-4724-8969-10A6BD3A8FBE}" destId="{A1939576-AD4A-4E1E-8925-DDD3EEE96B3E}" srcOrd="7" destOrd="0" presId="urn:microsoft.com/office/officeart/2005/8/layout/radial5"/>
    <dgm:cxn modelId="{234CCF56-ED20-4809-84DE-87D7F6454DFE}" type="presParOf" srcId="{A1939576-AD4A-4E1E-8925-DDD3EEE96B3E}" destId="{93F54E6C-3461-4E3A-B812-93FDDE9C4B67}" srcOrd="0" destOrd="0" presId="urn:microsoft.com/office/officeart/2005/8/layout/radial5"/>
    <dgm:cxn modelId="{12C71231-84E0-4AC0-AC64-7D6FE7A3BB22}" type="presParOf" srcId="{30AE726E-59A9-4724-8969-10A6BD3A8FBE}" destId="{69648BB7-CECF-4FB0-A796-B8E20E7D7703}" srcOrd="8" destOrd="0" presId="urn:microsoft.com/office/officeart/2005/8/layout/radial5"/>
    <dgm:cxn modelId="{E5C25CDE-BD7D-4C34-8C5B-C19262DD5B31}" type="presParOf" srcId="{30AE726E-59A9-4724-8969-10A6BD3A8FBE}" destId="{BBCE5CD5-0D3C-4229-8388-D1BC4A960BDB}" srcOrd="9" destOrd="0" presId="urn:microsoft.com/office/officeart/2005/8/layout/radial5"/>
    <dgm:cxn modelId="{6684EF85-5E19-481B-8198-102B53AFD376}" type="presParOf" srcId="{BBCE5CD5-0D3C-4229-8388-D1BC4A960BDB}" destId="{8E6ADA67-BD9D-4597-9CC2-5883E8423C6F}" srcOrd="0" destOrd="0" presId="urn:microsoft.com/office/officeart/2005/8/layout/radial5"/>
    <dgm:cxn modelId="{11CAD1A3-C7A1-4742-9272-646787C47701}" type="presParOf" srcId="{30AE726E-59A9-4724-8969-10A6BD3A8FBE}" destId="{14B45AF8-32DB-4F0D-AE6D-89227ADD71D9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E85FD5-F31B-4B53-9C7F-10E7464D06A2}">
      <dsp:nvSpPr>
        <dsp:cNvPr id="0" name=""/>
        <dsp:cNvSpPr/>
      </dsp:nvSpPr>
      <dsp:spPr>
        <a:xfrm>
          <a:off x="3298031" y="2148196"/>
          <a:ext cx="1531937" cy="1531937"/>
        </a:xfrm>
        <a:prstGeom prst="ellipse">
          <a:avLst/>
        </a:prstGeom>
        <a:noFill/>
        <a:ln w="285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ক্ষুদ্র নৃ-গোষ্ঠী</a:t>
          </a:r>
          <a:endParaRPr lang="en-US" sz="32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22378" y="2372543"/>
        <a:ext cx="1083243" cy="1083243"/>
      </dsp:txXfrm>
    </dsp:sp>
    <dsp:sp modelId="{BB70F340-DFEE-4369-B3E3-E79748DDDAB2}">
      <dsp:nvSpPr>
        <dsp:cNvPr id="0" name=""/>
        <dsp:cNvSpPr/>
      </dsp:nvSpPr>
      <dsp:spPr>
        <a:xfrm rot="16200000">
          <a:off x="3901531" y="1590418"/>
          <a:ext cx="324937" cy="520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3950272" y="1743331"/>
        <a:ext cx="227456" cy="312514"/>
      </dsp:txXfrm>
    </dsp:sp>
    <dsp:sp modelId="{5D0B6110-4C04-4853-8635-51A287F651A7}">
      <dsp:nvSpPr>
        <dsp:cNvPr id="0" name=""/>
        <dsp:cNvSpPr/>
      </dsp:nvSpPr>
      <dsp:spPr>
        <a:xfrm>
          <a:off x="3298031" y="3169"/>
          <a:ext cx="1531937" cy="1531937"/>
        </a:xfrm>
        <a:prstGeom prst="ellipse">
          <a:avLst/>
        </a:prstGeom>
        <a:noFill/>
        <a:ln w="285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0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গারো</a:t>
          </a:r>
          <a:endParaRPr lang="en-US" sz="40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22378" y="227516"/>
        <a:ext cx="1083243" cy="1083243"/>
      </dsp:txXfrm>
    </dsp:sp>
    <dsp:sp modelId="{28EAACCF-8E63-4380-B661-997DED0BB814}">
      <dsp:nvSpPr>
        <dsp:cNvPr id="0" name=""/>
        <dsp:cNvSpPr/>
      </dsp:nvSpPr>
      <dsp:spPr>
        <a:xfrm rot="20520000">
          <a:off x="4912806" y="2325152"/>
          <a:ext cx="324937" cy="520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915192" y="2444386"/>
        <a:ext cx="227456" cy="312514"/>
      </dsp:txXfrm>
    </dsp:sp>
    <dsp:sp modelId="{432CA5EC-9092-4047-A7F9-CDC5FBFD7C07}">
      <dsp:nvSpPr>
        <dsp:cNvPr id="0" name=""/>
        <dsp:cNvSpPr/>
      </dsp:nvSpPr>
      <dsp:spPr>
        <a:xfrm>
          <a:off x="5338073" y="1485346"/>
          <a:ext cx="1531937" cy="1531937"/>
        </a:xfrm>
        <a:prstGeom prst="ellipse">
          <a:avLst/>
        </a:prstGeom>
        <a:noFill/>
        <a:ln w="285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0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খাসি</a:t>
          </a:r>
          <a:endParaRPr lang="en-US" sz="40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62420" y="1709693"/>
        <a:ext cx="1083243" cy="1083243"/>
      </dsp:txXfrm>
    </dsp:sp>
    <dsp:sp modelId="{349FDC03-D9A4-4271-B222-696AAB5CDB93}">
      <dsp:nvSpPr>
        <dsp:cNvPr id="0" name=""/>
        <dsp:cNvSpPr/>
      </dsp:nvSpPr>
      <dsp:spPr>
        <a:xfrm rot="3240000">
          <a:off x="4526533" y="3513977"/>
          <a:ext cx="324937" cy="520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546625" y="3578717"/>
        <a:ext cx="227456" cy="312514"/>
      </dsp:txXfrm>
    </dsp:sp>
    <dsp:sp modelId="{F41064DA-CFFF-43DF-93B4-01BE8DE6CE0A}">
      <dsp:nvSpPr>
        <dsp:cNvPr id="0" name=""/>
        <dsp:cNvSpPr/>
      </dsp:nvSpPr>
      <dsp:spPr>
        <a:xfrm>
          <a:off x="4558846" y="3883560"/>
          <a:ext cx="1531937" cy="1531937"/>
        </a:xfrm>
        <a:prstGeom prst="ellipse">
          <a:avLst/>
        </a:prstGeom>
        <a:noFill/>
        <a:ln w="285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0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ম্রো</a:t>
          </a:r>
          <a:endParaRPr lang="en-US" sz="40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83193" y="4107907"/>
        <a:ext cx="1083243" cy="1083243"/>
      </dsp:txXfrm>
    </dsp:sp>
    <dsp:sp modelId="{A1939576-AD4A-4E1E-8925-DDD3EEE96B3E}">
      <dsp:nvSpPr>
        <dsp:cNvPr id="0" name=""/>
        <dsp:cNvSpPr/>
      </dsp:nvSpPr>
      <dsp:spPr>
        <a:xfrm rot="7560000">
          <a:off x="3276528" y="3513977"/>
          <a:ext cx="324937" cy="520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 rot="10800000">
        <a:off x="3353917" y="3578717"/>
        <a:ext cx="227456" cy="312514"/>
      </dsp:txXfrm>
    </dsp:sp>
    <dsp:sp modelId="{69648BB7-CECF-4FB0-A796-B8E20E7D7703}">
      <dsp:nvSpPr>
        <dsp:cNvPr id="0" name=""/>
        <dsp:cNvSpPr/>
      </dsp:nvSpPr>
      <dsp:spPr>
        <a:xfrm>
          <a:off x="2037215" y="3883560"/>
          <a:ext cx="1531937" cy="1531937"/>
        </a:xfrm>
        <a:prstGeom prst="ellipse">
          <a:avLst/>
        </a:prstGeom>
        <a:noFill/>
        <a:ln w="285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ত্রিপুরা</a:t>
          </a:r>
          <a:endParaRPr lang="en-US" sz="36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261562" y="4107907"/>
        <a:ext cx="1083243" cy="1083243"/>
      </dsp:txXfrm>
    </dsp:sp>
    <dsp:sp modelId="{BBCE5CD5-0D3C-4229-8388-D1BC4A960BDB}">
      <dsp:nvSpPr>
        <dsp:cNvPr id="0" name=""/>
        <dsp:cNvSpPr/>
      </dsp:nvSpPr>
      <dsp:spPr>
        <a:xfrm rot="11880000">
          <a:off x="2890256" y="2325152"/>
          <a:ext cx="324937" cy="520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 rot="10800000">
        <a:off x="2985351" y="2444386"/>
        <a:ext cx="227456" cy="312514"/>
      </dsp:txXfrm>
    </dsp:sp>
    <dsp:sp modelId="{14B45AF8-32DB-4F0D-AE6D-89227ADD71D9}">
      <dsp:nvSpPr>
        <dsp:cNvPr id="0" name=""/>
        <dsp:cNvSpPr/>
      </dsp:nvSpPr>
      <dsp:spPr>
        <a:xfrm>
          <a:off x="1257988" y="1485346"/>
          <a:ext cx="1531937" cy="1531937"/>
        </a:xfrm>
        <a:prstGeom prst="ellipse">
          <a:avLst/>
        </a:prstGeom>
        <a:noFill/>
        <a:ln w="285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ওরাঁও</a:t>
          </a:r>
          <a:endParaRPr lang="en-US" sz="36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482335" y="1709693"/>
        <a:ext cx="1083243" cy="10832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98CF6C5-EAEE-4ADC-A355-8295ACF9DADA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BFE230B-1A04-4E92-9A7B-543438BA2ED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8515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CF6C5-EAEE-4ADC-A355-8295ACF9DADA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230B-1A04-4E92-9A7B-543438BA2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447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CF6C5-EAEE-4ADC-A355-8295ACF9DADA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230B-1A04-4E92-9A7B-543438BA2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CF6C5-EAEE-4ADC-A355-8295ACF9DADA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230B-1A04-4E92-9A7B-543438BA2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134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CF6C5-EAEE-4ADC-A355-8295ACF9DADA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230B-1A04-4E92-9A7B-543438BA2ED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016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CF6C5-EAEE-4ADC-A355-8295ACF9DADA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230B-1A04-4E92-9A7B-543438BA2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81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CF6C5-EAEE-4ADC-A355-8295ACF9DADA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230B-1A04-4E92-9A7B-543438BA2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29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CF6C5-EAEE-4ADC-A355-8295ACF9DADA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230B-1A04-4E92-9A7B-543438BA2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75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CF6C5-EAEE-4ADC-A355-8295ACF9DADA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230B-1A04-4E92-9A7B-543438BA2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705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CF6C5-EAEE-4ADC-A355-8295ACF9DADA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230B-1A04-4E92-9A7B-543438BA2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317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CF6C5-EAEE-4ADC-A355-8295ACF9DADA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230B-1A04-4E92-9A7B-543438BA2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213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A98CF6C5-EAEE-4ADC-A355-8295ACF9DADA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3BFE230B-1A04-4E92-9A7B-543438BA2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207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31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25" y="176980"/>
            <a:ext cx="11769213" cy="64302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73045" y="327374"/>
            <a:ext cx="761016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9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971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74" y="1433827"/>
            <a:ext cx="5023790" cy="373777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715" y="1433828"/>
            <a:ext cx="5023790" cy="373777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824049" y="5369753"/>
            <a:ext cx="4023604" cy="70788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গারোদের সমাজব্যবস্থা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5185" y="5539980"/>
            <a:ext cx="11142158" cy="107721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গারোদের সমাজ ব্যবস্থাঃ গারো সমাজ মাতৃতান্ত্রিক, অর্থাৎ নারীরাই পরিবারের প্রধান এবং সম্পত্তির অধিকারী । মাতার সূত্র ধরেই তাঁদের দল,গোত্র ও বংশ গড়ে ওঠে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41445" y="442664"/>
            <a:ext cx="5589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দেখে কী বুঝতে পাচ্ছ?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32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504" y="4118339"/>
            <a:ext cx="3234783" cy="234688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914" y="1408132"/>
            <a:ext cx="3278954" cy="240274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914" y="4118338"/>
            <a:ext cx="3278954" cy="234688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978239" y="392781"/>
            <a:ext cx="4023604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গারোদের প্রধান  খাবার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392501" y="5033401"/>
            <a:ext cx="1052712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মাংস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359904" y="2114675"/>
            <a:ext cx="1085309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9488" y="2114675"/>
            <a:ext cx="1224116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9488" y="5027553"/>
            <a:ext cx="1224116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399" y="1424848"/>
            <a:ext cx="3268888" cy="240274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464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4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280" y="1299330"/>
            <a:ext cx="6655440" cy="416967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301180" y="356216"/>
            <a:ext cx="5589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গারোদের ঐতিহ্যবাহী খাবার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620" y="5693237"/>
            <a:ext cx="1103276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বাশেঁর কোড়ল দিয়ে তৈরি করা হয় যা খেতে অনেক সুস্বাদু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36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54" y="1125828"/>
            <a:ext cx="3773648" cy="319133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191" y="1125830"/>
            <a:ext cx="3800255" cy="319133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" t="2990" r="2473" b="4882"/>
          <a:stretch/>
        </p:blipFill>
        <p:spPr>
          <a:xfrm>
            <a:off x="4211934" y="1125829"/>
            <a:ext cx="3745655" cy="319133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337077" y="4917069"/>
            <a:ext cx="3495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গারোদের বাড়ি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9553" y="5093528"/>
            <a:ext cx="11592893" cy="15696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গারোদের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বাড়িঃ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পূর্বে গারো জনগোষ্ঠীর লোকেরা নদীর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তীরে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লম্বা এক ধরনের বাড়ি তৈরি করতেন যা নকমান্দি নামে পরিচিত । বর্তমানে করোগেটেড টিন ও অন্যান্য উপকরণ দিয়ে বাড়ি তৈরি করে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3017" y="4440112"/>
            <a:ext cx="1558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নকমান্দি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71507" y="4440112"/>
            <a:ext cx="1558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নকমান্দি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90818" y="4440111"/>
            <a:ext cx="2535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করোগেটেড টিন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01180" y="349465"/>
            <a:ext cx="5589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বলতো এগুলো কিসের ছবি?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39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6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6" grpId="0" animBg="1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897" y="971334"/>
            <a:ext cx="5476000" cy="385883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410687" y="5361328"/>
            <a:ext cx="9587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নারীদের ঐতিহ্যবাহী পোশাক দকবান্দা ও দকসারি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6719" y="6007660"/>
            <a:ext cx="9587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পুরুষেরা শার্ট, লুঙ্গি, ধুতি পরিধান করে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68285" y="4816178"/>
            <a:ext cx="22723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endParaRPr lang="en-US" sz="40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05" y="971334"/>
            <a:ext cx="5476000" cy="385883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285691" y="325003"/>
            <a:ext cx="5589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কিসের ছবি দেখতে পাচ্ছ?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9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94277" y="514710"/>
            <a:ext cx="2731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244" y="737832"/>
            <a:ext cx="2285999" cy="1643250"/>
          </a:xfrm>
          <a:prstGeom prst="rect">
            <a:avLst/>
          </a:prstGeom>
          <a:ln w="57150">
            <a:solidFill>
              <a:schemeClr val="tx1"/>
            </a:solidFill>
          </a:ln>
          <a:scene3d>
            <a:camera prst="perspectiveFront"/>
            <a:lightRig rig="threePt" dir="t"/>
          </a:scene3d>
        </p:spPr>
      </p:pic>
      <p:sp>
        <p:nvSpPr>
          <p:cNvPr id="4" name="Rectangle 3"/>
          <p:cNvSpPr/>
          <p:nvPr/>
        </p:nvSpPr>
        <p:spPr>
          <a:xfrm>
            <a:off x="645597" y="1559457"/>
            <a:ext cx="2299027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scene3d>
            <a:camera prst="obliqueTopLeft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সময় – 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IN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endParaRPr lang="en-US" sz="32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5961" y="2672971"/>
            <a:ext cx="10899794" cy="70788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কোনো একজন মানুষ যে ভিন্ন গোষ্ঠীর তা তোমরা কীভাবে বুঝবে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632773" y="5674645"/>
            <a:ext cx="4237510" cy="73426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17564" tIns="58782" rIns="117564" bIns="58782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n-BD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সবুজ দলঃ </a:t>
            </a:r>
            <a:r>
              <a:rPr lang="en-US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সমাজব্যবস্থা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632773" y="4734491"/>
            <a:ext cx="3573832" cy="73426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17564" tIns="58782" rIns="117564" bIns="58782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n-BD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হলুদ দলঃ </a:t>
            </a:r>
            <a:r>
              <a:rPr lang="en-US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পোশাক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16"/>
          <p:cNvSpPr txBox="1">
            <a:spLocks noChangeArrowheads="1"/>
          </p:cNvSpPr>
          <p:nvPr/>
        </p:nvSpPr>
        <p:spPr bwMode="auto">
          <a:xfrm>
            <a:off x="632773" y="3789190"/>
            <a:ext cx="3219872" cy="73426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17564" tIns="58782" rIns="117564" bIns="58782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n-BD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লাল দলঃ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খাদ্য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99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409" y="3122345"/>
            <a:ext cx="3215149" cy="172495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773" y="3092849"/>
            <a:ext cx="3215149" cy="172495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773" y="1131928"/>
            <a:ext cx="3215149" cy="172495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01" y="3092849"/>
            <a:ext cx="3199506" cy="172495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44" y="1131927"/>
            <a:ext cx="3215149" cy="172495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408" y="1131927"/>
            <a:ext cx="3215149" cy="172495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040284" y="4950544"/>
            <a:ext cx="5589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গারোদের ঐতিহ্যবাহী উৎসব ওয়াংগালা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4018" y="5422481"/>
            <a:ext cx="11191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এই সময়ে তাঁরা সূর্য দেবতা সালজং এর প্রতি ধন্যবাদ ও কৃতজ্ঞতা স্বরূপ নতুন শস্য উৎসর্গ করেন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85691" y="325003"/>
            <a:ext cx="5589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কিসের ছবি দেখতে পাচ্ছ?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74647" y="4950543"/>
            <a:ext cx="2706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উৎসবের ছবি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90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1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98" y="1279273"/>
            <a:ext cx="3337101" cy="22160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725" y="1279273"/>
            <a:ext cx="3337101" cy="22160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64749" y="470860"/>
            <a:ext cx="5589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গারোদের ঐতিহ্যবাহী উৎসব ওয়াংগালা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4521" y="4419592"/>
            <a:ext cx="11191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উৎসবের শুরুতে তাঁরা উৎপাদিত শস্য অর্ঘ্য হিসেবে নিবেদন করেন এবং বিভিন্ন ধরনের বাদ্য বাজনা বাজিয়ে এই উৎসবটি পালন করা হয়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24" y="1279273"/>
            <a:ext cx="3337101" cy="221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87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33837" y="917310"/>
            <a:ext cx="29290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736" y="573680"/>
            <a:ext cx="2119744" cy="1610590"/>
          </a:xfrm>
          <a:prstGeom prst="rect">
            <a:avLst/>
          </a:prstGeom>
          <a:ln w="38100">
            <a:solidFill>
              <a:srgbClr val="FF0000"/>
            </a:solidFill>
          </a:ln>
          <a:scene3d>
            <a:camera prst="isometricOffAxis2Left"/>
            <a:lightRig rig="threePt" dir="t"/>
          </a:scene3d>
        </p:spPr>
      </p:pic>
      <p:sp>
        <p:nvSpPr>
          <p:cNvPr id="4" name="Rectangle 3"/>
          <p:cNvSpPr/>
          <p:nvPr/>
        </p:nvSpPr>
        <p:spPr>
          <a:xfrm>
            <a:off x="579803" y="1589651"/>
            <a:ext cx="2544286" cy="646331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 –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2126" y="3527038"/>
            <a:ext cx="11232056" cy="13234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নৃ-গোষ্ঠী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মর্যাদা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45187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1" t="6051" r="51096" b="5556"/>
          <a:stretch/>
        </p:blipFill>
        <p:spPr>
          <a:xfrm>
            <a:off x="4959926" y="595746"/>
            <a:ext cx="2353625" cy="32281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83801" y="4441437"/>
            <a:ext cx="8802853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৮২ পৃষ্ঠা খোল এবং নিরবে পড়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14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1A78E51-3785-40E7-9552-DF0C8FB97587}"/>
              </a:ext>
            </a:extLst>
          </p:cNvPr>
          <p:cNvGrpSpPr/>
          <p:nvPr/>
        </p:nvGrpSpPr>
        <p:grpSpPr>
          <a:xfrm>
            <a:off x="261079" y="5442592"/>
            <a:ext cx="11661098" cy="1181343"/>
            <a:chOff x="0" y="4876800"/>
            <a:chExt cx="13258800" cy="28956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A82528B-33CB-482B-A37A-F49AF013CC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8" t="30832" r="60336" b="4981"/>
            <a:stretch/>
          </p:blipFill>
          <p:spPr>
            <a:xfrm>
              <a:off x="10143086" y="4894940"/>
              <a:ext cx="3115714" cy="287746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111907D-6565-4DFC-A673-D3E83D7790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583"/>
            <a:stretch/>
          </p:blipFill>
          <p:spPr>
            <a:xfrm>
              <a:off x="2959445" y="4876800"/>
              <a:ext cx="7157365" cy="286054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49617B9-B18D-4A6C-9CFD-ED7F5FCD6F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" t="27266" r="60755" b="6817"/>
            <a:stretch/>
          </p:blipFill>
          <p:spPr>
            <a:xfrm>
              <a:off x="0" y="4894940"/>
              <a:ext cx="2985721" cy="2877460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D9383D13-11B7-411A-996A-F0E1BEC7BE6F}"/>
              </a:ext>
            </a:extLst>
          </p:cNvPr>
          <p:cNvSpPr/>
          <p:nvPr/>
        </p:nvSpPr>
        <p:spPr>
          <a:xfrm>
            <a:off x="5747478" y="383516"/>
            <a:ext cx="22409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dirty="0">
              <a:solidFill>
                <a:sysClr val="windowText" lastClr="0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04AD3D-12C3-4E8D-BE52-B8FE32295E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881" y="280459"/>
            <a:ext cx="1235910" cy="1278749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3D31643-FF98-4B89-B7A4-2AF21D51DAA8}"/>
              </a:ext>
            </a:extLst>
          </p:cNvPr>
          <p:cNvGrpSpPr/>
          <p:nvPr/>
        </p:nvGrpSpPr>
        <p:grpSpPr>
          <a:xfrm>
            <a:off x="802170" y="2327856"/>
            <a:ext cx="4144584" cy="3100431"/>
            <a:chOff x="318655" y="2757055"/>
            <a:chExt cx="4922356" cy="3639413"/>
          </a:xfrm>
        </p:grpSpPr>
        <p:sp>
          <p:nvSpPr>
            <p:cNvPr id="9" name="Vertical Scroll 7">
              <a:extLst>
                <a:ext uri="{FF2B5EF4-FFF2-40B4-BE49-F238E27FC236}">
                  <a16:creationId xmlns:a16="http://schemas.microsoft.com/office/drawing/2014/main" id="{BB91736F-C7B3-4CBA-9503-6407AA2B3C10}"/>
                </a:ext>
              </a:extLst>
            </p:cNvPr>
            <p:cNvSpPr/>
            <p:nvPr/>
          </p:nvSpPr>
          <p:spPr>
            <a:xfrm>
              <a:off x="318655" y="2757055"/>
              <a:ext cx="4922356" cy="3639413"/>
            </a:xfrm>
            <a:prstGeom prst="verticalScroll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10" name="TextBox 5">
              <a:extLst>
                <a:ext uri="{FF2B5EF4-FFF2-40B4-BE49-F238E27FC236}">
                  <a16:creationId xmlns:a16="http://schemas.microsoft.com/office/drawing/2014/main" id="{D7B5A931-5C54-4FA4-AE63-2356FF58564B}"/>
                </a:ext>
              </a:extLst>
            </p:cNvPr>
            <p:cNvSpPr txBox="1"/>
            <p:nvPr/>
          </p:nvSpPr>
          <p:spPr>
            <a:xfrm>
              <a:off x="1212307" y="3410645"/>
              <a:ext cx="3445668" cy="2366737"/>
            </a:xfrm>
            <a:prstGeom prst="rect">
              <a:avLst/>
            </a:prstGeom>
            <a:no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সুমনা পাল</a:t>
              </a:r>
            </a:p>
            <a:p>
              <a:r>
                <a:rPr lang="bn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প্রধান শিক্ষক</a:t>
              </a:r>
            </a:p>
            <a:p>
              <a:r>
                <a:rPr lang="bn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ভাটিকৃষ্ণনগর সপ্রাবি</a:t>
              </a:r>
            </a:p>
            <a:p>
              <a:r>
                <a:rPr lang="bn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ভৈরব,কিশোরগঞ্জ।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867B809-9742-4602-B506-6F5952D40F12}"/>
              </a:ext>
            </a:extLst>
          </p:cNvPr>
          <p:cNvSpPr txBox="1"/>
          <p:nvPr/>
        </p:nvSpPr>
        <p:spPr>
          <a:xfrm>
            <a:off x="1554618" y="1712700"/>
            <a:ext cx="2240992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70C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259A25-B3B5-46D8-80AA-3A2857B02DCA}"/>
              </a:ext>
            </a:extLst>
          </p:cNvPr>
          <p:cNvSpPr txBox="1"/>
          <p:nvPr/>
        </p:nvSpPr>
        <p:spPr>
          <a:xfrm>
            <a:off x="8940291" y="1714497"/>
            <a:ext cx="2435051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Vertical Scroll 11">
            <a:extLst>
              <a:ext uri="{FF2B5EF4-FFF2-40B4-BE49-F238E27FC236}">
                <a16:creationId xmlns:a16="http://schemas.microsoft.com/office/drawing/2014/main" id="{CEBA55E8-2874-4904-84CE-ABF1B823139F}"/>
              </a:ext>
            </a:extLst>
          </p:cNvPr>
          <p:cNvSpPr/>
          <p:nvPr/>
        </p:nvSpPr>
        <p:spPr>
          <a:xfrm>
            <a:off x="7593982" y="2414707"/>
            <a:ext cx="4328195" cy="3027885"/>
          </a:xfrm>
          <a:prstGeom prst="verticalScroll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B050"/>
            </a:solidFill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C46A48F9-D3E8-4566-9B52-07704A283989}"/>
              </a:ext>
            </a:extLst>
          </p:cNvPr>
          <p:cNvSpPr txBox="1"/>
          <p:nvPr/>
        </p:nvSpPr>
        <p:spPr>
          <a:xfrm>
            <a:off x="8110445" y="2967294"/>
            <a:ext cx="3295267" cy="2308324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৫ম</a:t>
            </a:r>
          </a:p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বিশ্বপরিচয়</a:t>
            </a:r>
          </a:p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আমাদের অর্থনীতিঃ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ৃ-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গোষ্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endParaRPr lang="bn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গারো</a:t>
            </a:r>
            <a:endParaRPr lang="bn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সময়ঃ ৩৫ মিনিট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D178DA0-A16A-4DF2-8614-64D605BDEE3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2" t="9265" r="7884" b="8384"/>
          <a:stretch/>
        </p:blipFill>
        <p:spPr>
          <a:xfrm>
            <a:off x="9606887" y="321365"/>
            <a:ext cx="862947" cy="121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8632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1"/>
          <p:cNvSpPr txBox="1"/>
          <p:nvPr/>
        </p:nvSpPr>
        <p:spPr>
          <a:xfrm>
            <a:off x="4863932" y="984143"/>
            <a:ext cx="2710614" cy="76944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919" y="681198"/>
            <a:ext cx="1294907" cy="1127017"/>
          </a:xfrm>
          <a:prstGeom prst="rect">
            <a:avLst/>
          </a:prstGeom>
          <a:ln w="38100">
            <a:solidFill>
              <a:srgbClr val="FF0000"/>
            </a:solidFill>
          </a:ln>
          <a:scene3d>
            <a:camera prst="perspectiveContrastingLeftFacing"/>
            <a:lightRig rig="threePt" dir="t"/>
          </a:scene3d>
        </p:spPr>
      </p:pic>
      <p:sp>
        <p:nvSpPr>
          <p:cNvPr id="4" name="TextBox 43"/>
          <p:cNvSpPr txBox="1"/>
          <p:nvPr/>
        </p:nvSpPr>
        <p:spPr>
          <a:xfrm>
            <a:off x="491692" y="1368864"/>
            <a:ext cx="3175873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dirty="0">
                <a:ln w="6600">
                  <a:solidFill>
                    <a:srgbClr val="0070C0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6600">
                  <a:solidFill>
                    <a:srgbClr val="0070C0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b="1" dirty="0">
                <a:ln w="6600">
                  <a:solidFill>
                    <a:srgbClr val="0070C0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bn-IN" sz="4000" b="1" dirty="0">
                <a:ln w="6600">
                  <a:solidFill>
                    <a:srgbClr val="0070C0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b="1" dirty="0">
                <a:ln w="6600">
                  <a:solidFill>
                    <a:srgbClr val="0070C0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6600">
                  <a:solidFill>
                    <a:srgbClr val="0070C0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000" b="1" dirty="0">
              <a:ln w="6600">
                <a:solidFill>
                  <a:srgbClr val="0070C0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1693" y="3277655"/>
            <a:ext cx="11326234" cy="2123658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গারোদের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ঐতিহ্যবাহী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উৎসবের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…………।</a:t>
            </a: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২।গারোদের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……………।</a:t>
            </a: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সাংসারেক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…………।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25164" y="3259503"/>
            <a:ext cx="2068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ওয়াংগালা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15019" y="4570317"/>
            <a:ext cx="2068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গারোরা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6328" y="3905834"/>
            <a:ext cx="2068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মাতৃতান্ত্রিক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57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92445" y="714813"/>
            <a:ext cx="232756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65682" y="1407311"/>
            <a:ext cx="23275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সময়- ৫মিনিট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05465" y="2937077"/>
            <a:ext cx="10751573" cy="1754326"/>
            <a:chOff x="1017639" y="3064557"/>
            <a:chExt cx="10751573" cy="1754326"/>
          </a:xfrm>
        </p:grpSpPr>
        <p:sp>
          <p:nvSpPr>
            <p:cNvPr id="5" name="TextBox 2"/>
            <p:cNvSpPr txBox="1"/>
            <p:nvPr/>
          </p:nvSpPr>
          <p:spPr>
            <a:xfrm>
              <a:off x="1017639" y="3064557"/>
              <a:ext cx="10751573" cy="1754326"/>
            </a:xfrm>
            <a:prstGeom prst="rect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bn-IN" sz="3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 গারোদের জীবনধারা সম্পর্কে লিখ ।</a:t>
              </a:r>
            </a:p>
            <a:p>
              <a:pPr>
                <a:defRPr/>
              </a:pPr>
              <a:r>
                <a:rPr lang="bn-IN" sz="3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 ক্ষুদ্র নৃ-গোষ্ঠীর প্রতি আমরা কীভাবে গণতান্ত্রিক মনোভাব প্রকাশ করতে পারি?</a:t>
              </a:r>
              <a:endPara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Flowchart: Multidocument 5"/>
            <p:cNvSpPr/>
            <p:nvPr/>
          </p:nvSpPr>
          <p:spPr>
            <a:xfrm>
              <a:off x="1135626" y="3764618"/>
              <a:ext cx="383458" cy="265471"/>
            </a:xfrm>
            <a:prstGeom prst="flowChartMultidocumen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lowchart: Multidocument 6"/>
            <p:cNvSpPr/>
            <p:nvPr/>
          </p:nvSpPr>
          <p:spPr>
            <a:xfrm>
              <a:off x="1135626" y="3264351"/>
              <a:ext cx="383458" cy="265471"/>
            </a:xfrm>
            <a:prstGeom prst="flowChartMultidocumen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068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7" t="17880" r="6364" b="16666"/>
          <a:stretch/>
        </p:blipFill>
        <p:spPr>
          <a:xfrm>
            <a:off x="8150609" y="745622"/>
            <a:ext cx="3352800" cy="235527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4023736" y="745622"/>
            <a:ext cx="2462534" cy="92333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বাড়িরকাজ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51836" y="3559227"/>
            <a:ext cx="10751573" cy="1754326"/>
            <a:chOff x="1032387" y="3049808"/>
            <a:chExt cx="10751573" cy="1754326"/>
          </a:xfrm>
        </p:grpSpPr>
        <p:sp>
          <p:nvSpPr>
            <p:cNvPr id="5" name="TextBox 2"/>
            <p:cNvSpPr txBox="1"/>
            <p:nvPr/>
          </p:nvSpPr>
          <p:spPr>
            <a:xfrm>
              <a:off x="1032387" y="3049808"/>
              <a:ext cx="10751573" cy="1754326"/>
            </a:xfrm>
            <a:prstGeom prst="rect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bn-IN" sz="3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 গারোদের </a:t>
              </a:r>
              <a:r>
                <a:rPr lang="en-US" sz="36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সংস্কৃতি</a:t>
              </a:r>
              <a:r>
                <a:rPr lang="bn-IN" sz="3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সম্পর্কে ৩টি বাক্য লিখে আনবে ।</a:t>
              </a:r>
            </a:p>
            <a:p>
              <a:pPr>
                <a:defRPr/>
              </a:pPr>
              <a:r>
                <a:rPr lang="bn-IN" sz="3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en-US" sz="36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আমরা</a:t>
              </a:r>
              <a:r>
                <a:rPr lang="en-US" sz="3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গা</a:t>
              </a:r>
              <a:r>
                <a:rPr lang="en-US" sz="36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রোদের</a:t>
              </a:r>
              <a:r>
                <a:rPr lang="bn-IN" sz="3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সাথে</a:t>
              </a:r>
              <a:r>
                <a:rPr lang="en-US" sz="3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কীভাবে</a:t>
              </a:r>
              <a:r>
                <a:rPr lang="en-US" sz="3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মিলেমিশে</a:t>
              </a:r>
              <a:r>
                <a:rPr lang="en-US" sz="3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চলতে</a:t>
              </a:r>
              <a:r>
                <a:rPr lang="en-US" sz="3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পারি</a:t>
              </a:r>
              <a:r>
                <a:rPr lang="bn-IN" sz="3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r>
                <a:rPr lang="bn-IN" sz="3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টি বাক্য লিখে আনবে ।</a:t>
              </a:r>
              <a:endPara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Flowchart: Multidocument 5"/>
            <p:cNvSpPr/>
            <p:nvPr/>
          </p:nvSpPr>
          <p:spPr>
            <a:xfrm>
              <a:off x="1135626" y="3764618"/>
              <a:ext cx="383458" cy="265471"/>
            </a:xfrm>
            <a:prstGeom prst="flowChartMultidocumen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lowchart: Multidocument 6"/>
            <p:cNvSpPr/>
            <p:nvPr/>
          </p:nvSpPr>
          <p:spPr>
            <a:xfrm>
              <a:off x="1135626" y="3264351"/>
              <a:ext cx="383458" cy="265471"/>
            </a:xfrm>
            <a:prstGeom prst="flowChartMultidocumen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901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29" y="206477"/>
            <a:ext cx="11779045" cy="63860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10580" y="206477"/>
            <a:ext cx="761016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84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05" y="3429000"/>
            <a:ext cx="3754060" cy="289310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262" y="1578881"/>
            <a:ext cx="3722680" cy="289310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739" y="535897"/>
            <a:ext cx="3792574" cy="289310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838991" y="537213"/>
            <a:ext cx="586706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01065" y="4955953"/>
            <a:ext cx="425334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ক্ষুদ্র নৃ-গোষ্ঠী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88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29319" y="1210208"/>
            <a:ext cx="4458273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8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00610" y="3294619"/>
            <a:ext cx="4315692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গারো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58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6582" y="2397949"/>
            <a:ext cx="74121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শিখবেঃ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24043" y="873525"/>
            <a:ext cx="23439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dirty="0">
                <a:ln w="22225">
                  <a:solidFill>
                    <a:schemeClr val="accent2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cap="none" spc="0" dirty="0">
              <a:ln w="22225">
                <a:solidFill>
                  <a:schemeClr val="accent2"/>
                </a:solidFill>
                <a:prstDash val="solid"/>
              </a:ln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95745" y="3288223"/>
            <a:ext cx="10778835" cy="280076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জাতি,শ্রেণি,ধর্ম,বর্ণ,গোষ্ঠী, ছোট-বড় নির্বিশেষে সবাইকে সমান মর্যাদা দিবে ও মিলেমিশে চলবে ।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২। গারোদের সংস্কৃতি বর্ণনা করতে পারবে । </a:t>
            </a:r>
          </a:p>
          <a:p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869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5679468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8207" y="988142"/>
            <a:ext cx="4586748" cy="707886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ক্ষুদ্র নৃ-গোষ্ঠী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26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E85FD5-F31B-4B53-9C7F-10E7464D06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B9E85FD5-F31B-4B53-9C7F-10E7464D06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B9E85FD5-F31B-4B53-9C7F-10E7464D06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B9E85FD5-F31B-4B53-9C7F-10E7464D06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70F340-DFEE-4369-B3E3-E79748DDD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BB70F340-DFEE-4369-B3E3-E79748DDDA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BB70F340-DFEE-4369-B3E3-E79748DDD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BB70F340-DFEE-4369-B3E3-E79748DDD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0B6110-4C04-4853-8635-51A287F651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5D0B6110-4C04-4853-8635-51A287F651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5D0B6110-4C04-4853-8635-51A287F651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5D0B6110-4C04-4853-8635-51A287F651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EAACCF-8E63-4380-B661-997DED0BB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28EAACCF-8E63-4380-B661-997DED0BB8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28EAACCF-8E63-4380-B661-997DED0BB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28EAACCF-8E63-4380-B661-997DED0BB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2CA5EC-9092-4047-A7F9-CDC5FBFD7C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432CA5EC-9092-4047-A7F9-CDC5FBFD7C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432CA5EC-9092-4047-A7F9-CDC5FBFD7C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432CA5EC-9092-4047-A7F9-CDC5FBFD7C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9FDC03-D9A4-4271-B222-696AAB5CDB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349FDC03-D9A4-4271-B222-696AAB5CDB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349FDC03-D9A4-4271-B222-696AAB5CDB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349FDC03-D9A4-4271-B222-696AAB5CDB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1064DA-CFFF-43DF-93B4-01BE8DE6CE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F41064DA-CFFF-43DF-93B4-01BE8DE6CE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F41064DA-CFFF-43DF-93B4-01BE8DE6CE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F41064DA-CFFF-43DF-93B4-01BE8DE6CE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939576-AD4A-4E1E-8925-DDD3EEE96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graphicEl>
                                              <a:dgm id="{A1939576-AD4A-4E1E-8925-DDD3EEE96B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A1939576-AD4A-4E1E-8925-DDD3EEE96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A1939576-AD4A-4E1E-8925-DDD3EEE96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648BB7-CECF-4FB0-A796-B8E20E7D77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graphicEl>
                                              <a:dgm id="{69648BB7-CECF-4FB0-A796-B8E20E7D77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69648BB7-CECF-4FB0-A796-B8E20E7D77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69648BB7-CECF-4FB0-A796-B8E20E7D77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CE5CD5-0D3C-4229-8388-D1BC4A960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graphicEl>
                                              <a:dgm id="{BBCE5CD5-0D3C-4229-8388-D1BC4A960B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BBCE5CD5-0D3C-4229-8388-D1BC4A960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BBCE5CD5-0D3C-4229-8388-D1BC4A960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B45AF8-32DB-4F0D-AE6D-89227ADD7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graphicEl>
                                              <a:dgm id="{14B45AF8-32DB-4F0D-AE6D-89227ADD71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14B45AF8-32DB-4F0D-AE6D-89227ADD7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graphicEl>
                                              <a:dgm id="{14B45AF8-32DB-4F0D-AE6D-89227ADD7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6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45" y="250723"/>
            <a:ext cx="4519479" cy="6371303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1823700" y="1725561"/>
            <a:ext cx="1288210" cy="1946787"/>
          </a:xfrm>
          <a:custGeom>
            <a:avLst/>
            <a:gdLst>
              <a:gd name="connsiteX0" fmla="*/ 167332 w 1288210"/>
              <a:gd name="connsiteY0" fmla="*/ 0 h 1946787"/>
              <a:gd name="connsiteX1" fmla="*/ 241074 w 1288210"/>
              <a:gd name="connsiteY1" fmla="*/ 103239 h 1946787"/>
              <a:gd name="connsiteX2" fmla="*/ 285319 w 1288210"/>
              <a:gd name="connsiteY2" fmla="*/ 88491 h 1946787"/>
              <a:gd name="connsiteX3" fmla="*/ 491797 w 1288210"/>
              <a:gd name="connsiteY3" fmla="*/ 117987 h 1946787"/>
              <a:gd name="connsiteX4" fmla="*/ 580287 w 1288210"/>
              <a:gd name="connsiteY4" fmla="*/ 176981 h 1946787"/>
              <a:gd name="connsiteX5" fmla="*/ 668777 w 1288210"/>
              <a:gd name="connsiteY5" fmla="*/ 221226 h 1946787"/>
              <a:gd name="connsiteX6" fmla="*/ 1081732 w 1288210"/>
              <a:gd name="connsiteY6" fmla="*/ 235974 h 1946787"/>
              <a:gd name="connsiteX7" fmla="*/ 1111229 w 1288210"/>
              <a:gd name="connsiteY7" fmla="*/ 589936 h 1946787"/>
              <a:gd name="connsiteX8" fmla="*/ 1125977 w 1288210"/>
              <a:gd name="connsiteY8" fmla="*/ 634181 h 1946787"/>
              <a:gd name="connsiteX9" fmla="*/ 1184971 w 1288210"/>
              <a:gd name="connsiteY9" fmla="*/ 722671 h 1946787"/>
              <a:gd name="connsiteX10" fmla="*/ 1214468 w 1288210"/>
              <a:gd name="connsiteY10" fmla="*/ 855407 h 1946787"/>
              <a:gd name="connsiteX11" fmla="*/ 1243965 w 1288210"/>
              <a:gd name="connsiteY11" fmla="*/ 943897 h 1946787"/>
              <a:gd name="connsiteX12" fmla="*/ 1258713 w 1288210"/>
              <a:gd name="connsiteY12" fmla="*/ 988142 h 1946787"/>
              <a:gd name="connsiteX13" fmla="*/ 1288210 w 1288210"/>
              <a:gd name="connsiteY13" fmla="*/ 1091381 h 1946787"/>
              <a:gd name="connsiteX14" fmla="*/ 1273461 w 1288210"/>
              <a:gd name="connsiteY14" fmla="*/ 1165123 h 1946787"/>
              <a:gd name="connsiteX15" fmla="*/ 1214468 w 1288210"/>
              <a:gd name="connsiteY15" fmla="*/ 1150374 h 1946787"/>
              <a:gd name="connsiteX16" fmla="*/ 1199719 w 1288210"/>
              <a:gd name="connsiteY16" fmla="*/ 1209368 h 1946787"/>
              <a:gd name="connsiteX17" fmla="*/ 1184971 w 1288210"/>
              <a:gd name="connsiteY17" fmla="*/ 1401097 h 1946787"/>
              <a:gd name="connsiteX18" fmla="*/ 1125977 w 1288210"/>
              <a:gd name="connsiteY18" fmla="*/ 1415845 h 1946787"/>
              <a:gd name="connsiteX19" fmla="*/ 1037487 w 1288210"/>
              <a:gd name="connsiteY19" fmla="*/ 1460091 h 1946787"/>
              <a:gd name="connsiteX20" fmla="*/ 1022739 w 1288210"/>
              <a:gd name="connsiteY20" fmla="*/ 1504336 h 1946787"/>
              <a:gd name="connsiteX21" fmla="*/ 934248 w 1288210"/>
              <a:gd name="connsiteY21" fmla="*/ 1578078 h 1946787"/>
              <a:gd name="connsiteX22" fmla="*/ 919500 w 1288210"/>
              <a:gd name="connsiteY22" fmla="*/ 1622323 h 1946787"/>
              <a:gd name="connsiteX23" fmla="*/ 904752 w 1288210"/>
              <a:gd name="connsiteY23" fmla="*/ 1710813 h 1946787"/>
              <a:gd name="connsiteX24" fmla="*/ 845758 w 1288210"/>
              <a:gd name="connsiteY24" fmla="*/ 1740310 h 1946787"/>
              <a:gd name="connsiteX25" fmla="*/ 801513 w 1288210"/>
              <a:gd name="connsiteY25" fmla="*/ 1784555 h 1946787"/>
              <a:gd name="connsiteX26" fmla="*/ 772016 w 1288210"/>
              <a:gd name="connsiteY26" fmla="*/ 1873045 h 1946787"/>
              <a:gd name="connsiteX27" fmla="*/ 757268 w 1288210"/>
              <a:gd name="connsiteY27" fmla="*/ 1917291 h 1946787"/>
              <a:gd name="connsiteX28" fmla="*/ 713023 w 1288210"/>
              <a:gd name="connsiteY28" fmla="*/ 1946787 h 1946787"/>
              <a:gd name="connsiteX29" fmla="*/ 654029 w 1288210"/>
              <a:gd name="connsiteY29" fmla="*/ 1932039 h 1946787"/>
              <a:gd name="connsiteX30" fmla="*/ 550790 w 1288210"/>
              <a:gd name="connsiteY30" fmla="*/ 1902542 h 1946787"/>
              <a:gd name="connsiteX31" fmla="*/ 506545 w 1288210"/>
              <a:gd name="connsiteY31" fmla="*/ 1858297 h 1946787"/>
              <a:gd name="connsiteX32" fmla="*/ 403306 w 1288210"/>
              <a:gd name="connsiteY32" fmla="*/ 1740310 h 1946787"/>
              <a:gd name="connsiteX33" fmla="*/ 314816 w 1288210"/>
              <a:gd name="connsiteY33" fmla="*/ 1710813 h 1946787"/>
              <a:gd name="connsiteX34" fmla="*/ 270571 w 1288210"/>
              <a:gd name="connsiteY34" fmla="*/ 1696065 h 1946787"/>
              <a:gd name="connsiteX35" fmla="*/ 241074 w 1288210"/>
              <a:gd name="connsiteY35" fmla="*/ 1651820 h 1946787"/>
              <a:gd name="connsiteX36" fmla="*/ 226326 w 1288210"/>
              <a:gd name="connsiteY36" fmla="*/ 1607574 h 1946787"/>
              <a:gd name="connsiteX37" fmla="*/ 167332 w 1288210"/>
              <a:gd name="connsiteY37" fmla="*/ 1519084 h 1946787"/>
              <a:gd name="connsiteX38" fmla="*/ 137835 w 1288210"/>
              <a:gd name="connsiteY38" fmla="*/ 1474839 h 1946787"/>
              <a:gd name="connsiteX39" fmla="*/ 123087 w 1288210"/>
              <a:gd name="connsiteY39" fmla="*/ 1430594 h 1946787"/>
              <a:gd name="connsiteX40" fmla="*/ 93590 w 1288210"/>
              <a:gd name="connsiteY40" fmla="*/ 1386349 h 1946787"/>
              <a:gd name="connsiteX41" fmla="*/ 123087 w 1288210"/>
              <a:gd name="connsiteY41" fmla="*/ 1179871 h 1946787"/>
              <a:gd name="connsiteX42" fmla="*/ 152584 w 1288210"/>
              <a:gd name="connsiteY42" fmla="*/ 1017639 h 1946787"/>
              <a:gd name="connsiteX43" fmla="*/ 167332 w 1288210"/>
              <a:gd name="connsiteY43" fmla="*/ 884904 h 1946787"/>
              <a:gd name="connsiteX44" fmla="*/ 196829 w 1288210"/>
              <a:gd name="connsiteY44" fmla="*/ 766916 h 1946787"/>
              <a:gd name="connsiteX45" fmla="*/ 137835 w 1288210"/>
              <a:gd name="connsiteY45" fmla="*/ 471949 h 1946787"/>
              <a:gd name="connsiteX46" fmla="*/ 64094 w 1288210"/>
              <a:gd name="connsiteY46" fmla="*/ 412955 h 1946787"/>
              <a:gd name="connsiteX47" fmla="*/ 34597 w 1288210"/>
              <a:gd name="connsiteY47" fmla="*/ 132736 h 1946787"/>
              <a:gd name="connsiteX48" fmla="*/ 152584 w 1288210"/>
              <a:gd name="connsiteY48" fmla="*/ 58994 h 1946787"/>
              <a:gd name="connsiteX49" fmla="*/ 196829 w 1288210"/>
              <a:gd name="connsiteY49" fmla="*/ 44245 h 1946787"/>
              <a:gd name="connsiteX50" fmla="*/ 211577 w 1288210"/>
              <a:gd name="connsiteY50" fmla="*/ 88491 h 1946787"/>
              <a:gd name="connsiteX51" fmla="*/ 329565 w 1288210"/>
              <a:gd name="connsiteY51" fmla="*/ 147484 h 1946787"/>
              <a:gd name="connsiteX52" fmla="*/ 373810 w 1288210"/>
              <a:gd name="connsiteY52" fmla="*/ 176981 h 1946787"/>
              <a:gd name="connsiteX53" fmla="*/ 314816 w 1288210"/>
              <a:gd name="connsiteY53" fmla="*/ 58994 h 1946787"/>
              <a:gd name="connsiteX54" fmla="*/ 226326 w 1288210"/>
              <a:gd name="connsiteY54" fmla="*/ 73742 h 1946787"/>
              <a:gd name="connsiteX55" fmla="*/ 255823 w 1288210"/>
              <a:gd name="connsiteY55" fmla="*/ 117987 h 194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88210" h="1946787">
                <a:moveTo>
                  <a:pt x="167332" y="0"/>
                </a:moveTo>
                <a:cubicBezTo>
                  <a:pt x="182201" y="37172"/>
                  <a:pt x="189003" y="94560"/>
                  <a:pt x="241074" y="103239"/>
                </a:cubicBezTo>
                <a:cubicBezTo>
                  <a:pt x="256409" y="105795"/>
                  <a:pt x="270571" y="93407"/>
                  <a:pt x="285319" y="88491"/>
                </a:cubicBezTo>
                <a:cubicBezTo>
                  <a:pt x="303062" y="90104"/>
                  <a:pt x="441837" y="90231"/>
                  <a:pt x="491797" y="117987"/>
                </a:cubicBezTo>
                <a:cubicBezTo>
                  <a:pt x="522786" y="135203"/>
                  <a:pt x="550790" y="157316"/>
                  <a:pt x="580287" y="176981"/>
                </a:cubicBezTo>
                <a:cubicBezTo>
                  <a:pt x="606388" y="194382"/>
                  <a:pt x="634974" y="219045"/>
                  <a:pt x="668777" y="221226"/>
                </a:cubicBezTo>
                <a:cubicBezTo>
                  <a:pt x="806231" y="230094"/>
                  <a:pt x="944080" y="231058"/>
                  <a:pt x="1081732" y="235974"/>
                </a:cubicBezTo>
                <a:cubicBezTo>
                  <a:pt x="1087342" y="325733"/>
                  <a:pt x="1092545" y="487173"/>
                  <a:pt x="1111229" y="589936"/>
                </a:cubicBezTo>
                <a:cubicBezTo>
                  <a:pt x="1114010" y="605231"/>
                  <a:pt x="1118427" y="620591"/>
                  <a:pt x="1125977" y="634181"/>
                </a:cubicBezTo>
                <a:cubicBezTo>
                  <a:pt x="1143193" y="665170"/>
                  <a:pt x="1184971" y="722671"/>
                  <a:pt x="1184971" y="722671"/>
                </a:cubicBezTo>
                <a:cubicBezTo>
                  <a:pt x="1193393" y="764782"/>
                  <a:pt x="1201969" y="813743"/>
                  <a:pt x="1214468" y="855407"/>
                </a:cubicBezTo>
                <a:cubicBezTo>
                  <a:pt x="1223402" y="885188"/>
                  <a:pt x="1234133" y="914400"/>
                  <a:pt x="1243965" y="943897"/>
                </a:cubicBezTo>
                <a:cubicBezTo>
                  <a:pt x="1248881" y="958645"/>
                  <a:pt x="1254943" y="973060"/>
                  <a:pt x="1258713" y="988142"/>
                </a:cubicBezTo>
                <a:cubicBezTo>
                  <a:pt x="1277231" y="1062218"/>
                  <a:pt x="1267051" y="1027906"/>
                  <a:pt x="1288210" y="1091381"/>
                </a:cubicBezTo>
                <a:cubicBezTo>
                  <a:pt x="1283294" y="1115962"/>
                  <a:pt x="1293036" y="1149464"/>
                  <a:pt x="1273461" y="1165123"/>
                </a:cubicBezTo>
                <a:cubicBezTo>
                  <a:pt x="1257633" y="1177785"/>
                  <a:pt x="1231849" y="1139945"/>
                  <a:pt x="1214468" y="1150374"/>
                </a:cubicBezTo>
                <a:cubicBezTo>
                  <a:pt x="1197087" y="1160803"/>
                  <a:pt x="1204635" y="1189703"/>
                  <a:pt x="1199719" y="1209368"/>
                </a:cubicBezTo>
                <a:cubicBezTo>
                  <a:pt x="1194803" y="1273278"/>
                  <a:pt x="1206530" y="1340733"/>
                  <a:pt x="1184971" y="1401097"/>
                </a:cubicBezTo>
                <a:cubicBezTo>
                  <a:pt x="1178153" y="1420186"/>
                  <a:pt x="1145467" y="1410276"/>
                  <a:pt x="1125977" y="1415845"/>
                </a:cubicBezTo>
                <a:cubicBezTo>
                  <a:pt x="1072551" y="1431110"/>
                  <a:pt x="1085962" y="1427774"/>
                  <a:pt x="1037487" y="1460091"/>
                </a:cubicBezTo>
                <a:cubicBezTo>
                  <a:pt x="1032571" y="1474839"/>
                  <a:pt x="1031362" y="1491401"/>
                  <a:pt x="1022739" y="1504336"/>
                </a:cubicBezTo>
                <a:cubicBezTo>
                  <a:pt x="1000027" y="1538404"/>
                  <a:pt x="966896" y="1556313"/>
                  <a:pt x="934248" y="1578078"/>
                </a:cubicBezTo>
                <a:cubicBezTo>
                  <a:pt x="929332" y="1592826"/>
                  <a:pt x="922872" y="1607147"/>
                  <a:pt x="919500" y="1622323"/>
                </a:cubicBezTo>
                <a:cubicBezTo>
                  <a:pt x="913013" y="1651514"/>
                  <a:pt x="920601" y="1685455"/>
                  <a:pt x="904752" y="1710813"/>
                </a:cubicBezTo>
                <a:cubicBezTo>
                  <a:pt x="893100" y="1729457"/>
                  <a:pt x="863649" y="1727531"/>
                  <a:pt x="845758" y="1740310"/>
                </a:cubicBezTo>
                <a:cubicBezTo>
                  <a:pt x="828786" y="1752433"/>
                  <a:pt x="816261" y="1769807"/>
                  <a:pt x="801513" y="1784555"/>
                </a:cubicBezTo>
                <a:lnTo>
                  <a:pt x="772016" y="1873045"/>
                </a:lnTo>
                <a:cubicBezTo>
                  <a:pt x="767100" y="1887794"/>
                  <a:pt x="770203" y="1908668"/>
                  <a:pt x="757268" y="1917291"/>
                </a:cubicBezTo>
                <a:lnTo>
                  <a:pt x="713023" y="1946787"/>
                </a:lnTo>
                <a:cubicBezTo>
                  <a:pt x="693358" y="1941871"/>
                  <a:pt x="673519" y="1937607"/>
                  <a:pt x="654029" y="1932039"/>
                </a:cubicBezTo>
                <a:cubicBezTo>
                  <a:pt x="505880" y="1889712"/>
                  <a:pt x="735269" y="1948663"/>
                  <a:pt x="550790" y="1902542"/>
                </a:cubicBezTo>
                <a:cubicBezTo>
                  <a:pt x="536042" y="1887794"/>
                  <a:pt x="519350" y="1874761"/>
                  <a:pt x="506545" y="1858297"/>
                </a:cubicBezTo>
                <a:cubicBezTo>
                  <a:pt x="459144" y="1797353"/>
                  <a:pt x="466336" y="1768324"/>
                  <a:pt x="403306" y="1740310"/>
                </a:cubicBezTo>
                <a:cubicBezTo>
                  <a:pt x="374894" y="1727682"/>
                  <a:pt x="344313" y="1720645"/>
                  <a:pt x="314816" y="1710813"/>
                </a:cubicBezTo>
                <a:lnTo>
                  <a:pt x="270571" y="1696065"/>
                </a:lnTo>
                <a:cubicBezTo>
                  <a:pt x="260739" y="1681317"/>
                  <a:pt x="249001" y="1667674"/>
                  <a:pt x="241074" y="1651820"/>
                </a:cubicBezTo>
                <a:cubicBezTo>
                  <a:pt x="234122" y="1637915"/>
                  <a:pt x="233876" y="1621164"/>
                  <a:pt x="226326" y="1607574"/>
                </a:cubicBezTo>
                <a:cubicBezTo>
                  <a:pt x="209110" y="1576584"/>
                  <a:pt x="186997" y="1548581"/>
                  <a:pt x="167332" y="1519084"/>
                </a:cubicBezTo>
                <a:lnTo>
                  <a:pt x="137835" y="1474839"/>
                </a:lnTo>
                <a:cubicBezTo>
                  <a:pt x="132919" y="1460091"/>
                  <a:pt x="130039" y="1444499"/>
                  <a:pt x="123087" y="1430594"/>
                </a:cubicBezTo>
                <a:cubicBezTo>
                  <a:pt x="115160" y="1414740"/>
                  <a:pt x="95062" y="1404013"/>
                  <a:pt x="93590" y="1386349"/>
                </a:cubicBezTo>
                <a:cubicBezTo>
                  <a:pt x="87843" y="1317379"/>
                  <a:pt x="112709" y="1247332"/>
                  <a:pt x="123087" y="1179871"/>
                </a:cubicBezTo>
                <a:cubicBezTo>
                  <a:pt x="146910" y="1025019"/>
                  <a:pt x="122498" y="1107894"/>
                  <a:pt x="152584" y="1017639"/>
                </a:cubicBezTo>
                <a:cubicBezTo>
                  <a:pt x="157500" y="973394"/>
                  <a:pt x="159596" y="928744"/>
                  <a:pt x="167332" y="884904"/>
                </a:cubicBezTo>
                <a:cubicBezTo>
                  <a:pt x="174377" y="844981"/>
                  <a:pt x="196829" y="766916"/>
                  <a:pt x="196829" y="766916"/>
                </a:cubicBezTo>
                <a:cubicBezTo>
                  <a:pt x="175600" y="406016"/>
                  <a:pt x="242589" y="597653"/>
                  <a:pt x="137835" y="471949"/>
                </a:cubicBezTo>
                <a:cubicBezTo>
                  <a:pt x="86518" y="410369"/>
                  <a:pt x="136729" y="437168"/>
                  <a:pt x="64094" y="412955"/>
                </a:cubicBezTo>
                <a:cubicBezTo>
                  <a:pt x="-30282" y="318581"/>
                  <a:pt x="-2609" y="368371"/>
                  <a:pt x="34597" y="132736"/>
                </a:cubicBezTo>
                <a:cubicBezTo>
                  <a:pt x="43686" y="75172"/>
                  <a:pt x="113329" y="72079"/>
                  <a:pt x="152584" y="58994"/>
                </a:cubicBezTo>
                <a:lnTo>
                  <a:pt x="196829" y="44245"/>
                </a:lnTo>
                <a:cubicBezTo>
                  <a:pt x="201745" y="58994"/>
                  <a:pt x="201624" y="76548"/>
                  <a:pt x="211577" y="88491"/>
                </a:cubicBezTo>
                <a:cubicBezTo>
                  <a:pt x="251160" y="135992"/>
                  <a:pt x="276103" y="134119"/>
                  <a:pt x="329565" y="147484"/>
                </a:cubicBezTo>
                <a:cubicBezTo>
                  <a:pt x="344313" y="157316"/>
                  <a:pt x="365883" y="192835"/>
                  <a:pt x="373810" y="176981"/>
                </a:cubicBezTo>
                <a:cubicBezTo>
                  <a:pt x="409134" y="106332"/>
                  <a:pt x="352534" y="84140"/>
                  <a:pt x="314816" y="58994"/>
                </a:cubicBezTo>
                <a:cubicBezTo>
                  <a:pt x="285319" y="63910"/>
                  <a:pt x="249677" y="55062"/>
                  <a:pt x="226326" y="73742"/>
                </a:cubicBezTo>
                <a:cubicBezTo>
                  <a:pt x="165189" y="122651"/>
                  <a:pt x="250018" y="117987"/>
                  <a:pt x="255823" y="11798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740011" y="5478779"/>
            <a:ext cx="2920179" cy="70788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গারো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দের অবস্থান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990" y="1817820"/>
            <a:ext cx="4983575" cy="34654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40499" y="959109"/>
            <a:ext cx="6356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ক্ষুদ্র নৃ-গোষ্ঠীদের মানচিত্র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05280" y="305167"/>
            <a:ext cx="5589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কিসের ছবি দেখতে পাচ্ছ?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22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66" y="1314371"/>
            <a:ext cx="3462245" cy="358390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233252" y="5063712"/>
            <a:ext cx="4023604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গারোদের ভাষা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5234" y="5253049"/>
            <a:ext cx="10990551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গারোদের ভাষাঃ গারোদের নিজস্ব ভাষার নাম আচিক বা গারো ভাষা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803" y="1522660"/>
            <a:ext cx="4608105" cy="316732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285691" y="325003"/>
            <a:ext cx="5589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দেখে কী বুঝতে পাচ্ছ?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75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3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6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492" y="1105644"/>
            <a:ext cx="5509705" cy="407732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319190" y="5317279"/>
            <a:ext cx="3787629" cy="70788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গারোদের ধর্ম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253" y="5317279"/>
            <a:ext cx="11604514" cy="120032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গারোদের ধর্মঃ গারোদের আদি ধর্মের নাম সাংসারেক । তবে বেশিরভাগ গারো খ্রিষ্ট ধর্মাবলম্বী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08524" y="290035"/>
            <a:ext cx="5589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দেখে কী বুঝতে পাচ্ছ?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54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818</TotalTime>
  <Words>465</Words>
  <Application>Microsoft Office PowerPoint</Application>
  <PresentationFormat>Widescreen</PresentationFormat>
  <Paragraphs>89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Corbel</vt:lpstr>
      <vt:lpstr>NikoshBAN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466</cp:revision>
  <dcterms:created xsi:type="dcterms:W3CDTF">2019-08-12T12:53:32Z</dcterms:created>
  <dcterms:modified xsi:type="dcterms:W3CDTF">2020-12-01T15:16:16Z</dcterms:modified>
</cp:coreProperties>
</file>