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97" r:id="rId2"/>
    <p:sldId id="298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17" r:id="rId22"/>
    <p:sldId id="318" r:id="rId23"/>
    <p:sldId id="319" r:id="rId24"/>
    <p:sldId id="320" r:id="rId25"/>
    <p:sldId id="321" r:id="rId26"/>
    <p:sldId id="322" r:id="rId27"/>
  </p:sldIdLst>
  <p:sldSz cx="11430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6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D4F2"/>
    <a:srgbClr val="5B9BD5"/>
    <a:srgbClr val="95A09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882" y="72"/>
      </p:cViewPr>
      <p:guideLst>
        <p:guide orient="horz" pos="2136"/>
        <p:guide pos="36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0F11C-CA07-4E33-BE2A-509B91AE4B4D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1143000"/>
            <a:ext cx="5143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AC4627-452B-4529-B4ED-0BBE71673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680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C4627-452B-4529-B4ED-0BBE71673D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260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হাতে কলমে শেখানোর</a:t>
            </a:r>
            <a:r>
              <a:rPr lang="bn-BD" baseline="0" dirty="0" smtClean="0"/>
              <a:t> চেষ্টা করুন যাহাতে শিক্ষার্থীরা সহজে বুঝতে সক্ষম হবে ।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DB5AD-FCC0-43A1-A8C0-E2D11EF2C83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9902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হাতে কলমে শেখানোর</a:t>
            </a:r>
            <a:r>
              <a:rPr lang="bn-BD" baseline="0" dirty="0" smtClean="0"/>
              <a:t> চেষ্টা করুন যাহাতে শিক্ষার্থীরা সহজে বুঝতে সক্ষম হবে ।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DB5AD-FCC0-43A1-A8C0-E2D11EF2C83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7080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হাতে কলমে শেখানোর</a:t>
            </a:r>
            <a:r>
              <a:rPr lang="bn-BD" baseline="0" dirty="0" smtClean="0"/>
              <a:t> চেষ্টা করুন যাহাতে শিক্ষার্থীরা সহজে বুঝতে সক্ষম হবে ।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DB5AD-FCC0-43A1-A8C0-E2D11EF2C83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897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হাতে কলমে শেখানোর</a:t>
            </a:r>
            <a:r>
              <a:rPr lang="bn-BD" baseline="0" dirty="0" smtClean="0"/>
              <a:t> চেষ্টা করুন যাহাতে শিক্ষার্থীরা সহজে বুঝতে সক্ষম হবে ।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DB5AD-FCC0-43A1-A8C0-E2D11EF2C83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857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হাতে কলমে শেখানোর</a:t>
            </a:r>
            <a:r>
              <a:rPr lang="bn-BD" baseline="0" dirty="0" smtClean="0"/>
              <a:t> চেষ্টা করুন যাহাতে শিক্ষার্থীরা সহজে বুঝতে সক্ষম হবে ।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DB5AD-FCC0-43A1-A8C0-E2D11EF2C83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788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sz="1800" dirty="0" smtClean="0">
                <a:latin typeface="NikoshBAN" pitchFamily="2" charset="0"/>
                <a:cs typeface="NikoshBAN" pitchFamily="2" charset="0"/>
              </a:rPr>
              <a:t>এই স্লাইডটির</a:t>
            </a:r>
            <a:r>
              <a:rPr lang="bn-BD" sz="1800" baseline="0" dirty="0" smtClean="0">
                <a:latin typeface="NikoshBAN" pitchFamily="2" charset="0"/>
                <a:cs typeface="NikoshBAN" pitchFamily="2" charset="0"/>
              </a:rPr>
              <a:t> কাজ দেখে শিক্ষার্থীর কাছে প্রশ্ন করে জানার চেষ্টা করুন ।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DB5AD-FCC0-43A1-A8C0-E2D11EF2C8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45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DB5AD-FCC0-43A1-A8C0-E2D11EF2C8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498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DB5AD-FCC0-43A1-A8C0-E2D11EF2C8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926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এই স্লাইডটি</a:t>
            </a:r>
            <a:r>
              <a:rPr lang="bn-BD" baseline="0" dirty="0" smtClean="0"/>
              <a:t> পর্যায়ক্রমে কাজ করার ধাপ গুলো বর্ণ্না করা হয়েছে তা বোঝানোর চেষ্টা করুন 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DB5AD-FCC0-43A1-A8C0-E2D11EF2C8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99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হাতে কলমে শেখানোর</a:t>
            </a:r>
            <a:r>
              <a:rPr lang="bn-BD" baseline="0" dirty="0" smtClean="0"/>
              <a:t> চেষ্টা করুন যাহাতে শিক্ষার্থীরা সহজে বুঝতে সক্ষম হবে ।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DB5AD-FCC0-43A1-A8C0-E2D11EF2C83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1326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হাতে কলমে শেখানোর</a:t>
            </a:r>
            <a:r>
              <a:rPr lang="bn-BD" baseline="0" dirty="0" smtClean="0"/>
              <a:t> চেষ্টা করুন যাহাতে শিক্ষার্থীরা সহজে বুঝতে সক্ষম হবে ।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DB5AD-FCC0-43A1-A8C0-E2D11EF2C83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1096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হাতে কলমে শেখানোর</a:t>
            </a:r>
            <a:r>
              <a:rPr lang="bn-BD" baseline="0" dirty="0" smtClean="0"/>
              <a:t> চেষ্টা করুন যাহাতে শিক্ষার্থীরা সহজে বুঝতে সক্ষম হবে ।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DB5AD-FCC0-43A1-A8C0-E2D11EF2C83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542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হাতে কলমে শেখানোর</a:t>
            </a:r>
            <a:r>
              <a:rPr lang="bn-BD" baseline="0" dirty="0" smtClean="0"/>
              <a:t> চেষ্টা করুন যাহাতে শিক্ষার্থীরা সহজে বুঝতে সক্ষম হবে ।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DB5AD-FCC0-43A1-A8C0-E2D11EF2C83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365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0" y="1122363"/>
            <a:ext cx="8572500" cy="2387600"/>
          </a:xfrm>
        </p:spPr>
        <p:txBody>
          <a:bodyPr anchor="b"/>
          <a:lstStyle>
            <a:lvl1pPr algn="ctr">
              <a:defRPr sz="562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3602038"/>
            <a:ext cx="8572500" cy="1655762"/>
          </a:xfrm>
        </p:spPr>
        <p:txBody>
          <a:bodyPr/>
          <a:lstStyle>
            <a:lvl1pPr marL="0" indent="0" algn="ctr">
              <a:buNone/>
              <a:defRPr sz="2250"/>
            </a:lvl1pPr>
            <a:lvl2pPr marL="428625" indent="0" algn="ctr">
              <a:buNone/>
              <a:defRPr sz="1875"/>
            </a:lvl2pPr>
            <a:lvl3pPr marL="857250" indent="0" algn="ctr">
              <a:buNone/>
              <a:defRPr sz="1688"/>
            </a:lvl3pPr>
            <a:lvl4pPr marL="1285875" indent="0" algn="ctr">
              <a:buNone/>
              <a:defRPr sz="1500"/>
            </a:lvl4pPr>
            <a:lvl5pPr marL="1714500" indent="0" algn="ctr">
              <a:buNone/>
              <a:defRPr sz="1500"/>
            </a:lvl5pPr>
            <a:lvl6pPr marL="2143125" indent="0" algn="ctr">
              <a:buNone/>
              <a:defRPr sz="1500"/>
            </a:lvl6pPr>
            <a:lvl7pPr marL="2571750" indent="0" algn="ctr">
              <a:buNone/>
              <a:defRPr sz="1500"/>
            </a:lvl7pPr>
            <a:lvl8pPr marL="3000375" indent="0" algn="ctr">
              <a:buNone/>
              <a:defRPr sz="1500"/>
            </a:lvl8pPr>
            <a:lvl9pPr marL="34290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E9B0C-CFAD-40B9-892B-81963796B51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68A9F-408B-4E1B-8612-19328D694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897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E9B0C-CFAD-40B9-892B-81963796B51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68A9F-408B-4E1B-8612-19328D694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53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365125"/>
            <a:ext cx="2464594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365125"/>
            <a:ext cx="7250906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E9B0C-CFAD-40B9-892B-81963796B51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68A9F-408B-4E1B-8612-19328D694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716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E9B0C-CFAD-40B9-892B-81963796B51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68A9F-408B-4E1B-8612-19328D694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20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59" y="1709739"/>
            <a:ext cx="9858375" cy="2852737"/>
          </a:xfrm>
        </p:spPr>
        <p:txBody>
          <a:bodyPr anchor="b"/>
          <a:lstStyle>
            <a:lvl1pPr>
              <a:defRPr sz="562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59" y="4589464"/>
            <a:ext cx="9858375" cy="1500187"/>
          </a:xfrm>
        </p:spPr>
        <p:txBody>
          <a:bodyPr/>
          <a:lstStyle>
            <a:lvl1pPr marL="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1pPr>
            <a:lvl2pPr marL="428625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E9B0C-CFAD-40B9-892B-81963796B51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68A9F-408B-4E1B-8612-19328D694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800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1825625"/>
            <a:ext cx="48577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1825625"/>
            <a:ext cx="48577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E9B0C-CFAD-40B9-892B-81963796B51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68A9F-408B-4E1B-8612-19328D694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34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365126"/>
            <a:ext cx="985837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2" y="1681163"/>
            <a:ext cx="4835425" cy="823912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2" y="2505075"/>
            <a:ext cx="483542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7" y="1681163"/>
            <a:ext cx="4859239" cy="823912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7" y="2505075"/>
            <a:ext cx="4859239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E9B0C-CFAD-40B9-892B-81963796B51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68A9F-408B-4E1B-8612-19328D694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75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E9B0C-CFAD-40B9-892B-81963796B51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68A9F-408B-4E1B-8612-19328D694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33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 userDrawn="1"/>
        </p:nvSpPr>
        <p:spPr>
          <a:xfrm>
            <a:off x="1" y="1"/>
            <a:ext cx="11430000" cy="6858000"/>
          </a:xfrm>
          <a:prstGeom prst="frame">
            <a:avLst>
              <a:gd name="adj1" fmla="val 3096"/>
            </a:avLst>
          </a:prstGeom>
          <a:gradFill flip="none" rotWithShape="1">
            <a:gsLst>
              <a:gs pos="93000">
                <a:srgbClr val="00B050"/>
              </a:gs>
              <a:gs pos="18000">
                <a:schemeClr val="accent2">
                  <a:lumMod val="75000"/>
                </a:schemeClr>
              </a:gs>
              <a:gs pos="0">
                <a:srgbClr val="FFC000"/>
              </a:gs>
              <a:gs pos="57000">
                <a:srgbClr val="00B050"/>
              </a:gs>
              <a:gs pos="92000">
                <a:srgbClr val="00B0F0"/>
              </a:gs>
              <a:gs pos="53000">
                <a:srgbClr val="92D050">
                  <a:alpha val="0"/>
                </a:srgbClr>
              </a:gs>
              <a:gs pos="74087">
                <a:srgbClr val="7030A0"/>
              </a:gs>
              <a:gs pos="35000">
                <a:srgbClr val="0070C0"/>
              </a:gs>
              <a:gs pos="61000">
                <a:srgbClr val="92D050"/>
              </a:gs>
              <a:gs pos="49000">
                <a:srgbClr val="00B0F0"/>
              </a:gs>
            </a:gsLst>
            <a:path path="circle">
              <a:fillToRect l="50000" t="50000" r="50000" b="50000"/>
            </a:path>
            <a:tileRect/>
          </a:gradFill>
          <a:ln w="0" cap="rnd" cmpd="tri">
            <a:solidFill>
              <a:srgbClr val="92D050"/>
            </a:solidFill>
            <a:prstDash val="sysDash"/>
            <a:miter lim="800000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152401" y="136478"/>
            <a:ext cx="11143127" cy="6605516"/>
          </a:xfrm>
          <a:prstGeom prst="rect">
            <a:avLst/>
          </a:prstGeom>
          <a:noFill/>
          <a:ln w="76200" cmpd="dbl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66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457200"/>
            <a:ext cx="3686472" cy="1600200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987426"/>
            <a:ext cx="5786438" cy="4873625"/>
          </a:xfrm>
        </p:spPr>
        <p:txBody>
          <a:bodyPr/>
          <a:lstStyle>
            <a:lvl1pPr>
              <a:defRPr sz="3000"/>
            </a:lvl1pPr>
            <a:lvl2pPr>
              <a:defRPr sz="2625"/>
            </a:lvl2pPr>
            <a:lvl3pPr>
              <a:defRPr sz="2250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2057400"/>
            <a:ext cx="368647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E9B0C-CFAD-40B9-892B-81963796B51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68A9F-408B-4E1B-8612-19328D694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21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457200"/>
            <a:ext cx="3686472" cy="1600200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59238" y="987426"/>
            <a:ext cx="5786438" cy="4873625"/>
          </a:xfrm>
        </p:spPr>
        <p:txBody>
          <a:bodyPr anchor="t"/>
          <a:lstStyle>
            <a:lvl1pPr marL="0" indent="0">
              <a:buNone/>
              <a:defRPr sz="3000"/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2057400"/>
            <a:ext cx="368647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E9B0C-CFAD-40B9-892B-81963796B51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68A9F-408B-4E1B-8612-19328D694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5813" y="365126"/>
            <a:ext cx="985837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813" y="1825625"/>
            <a:ext cx="985837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E9B0C-CFAD-40B9-892B-81963796B51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68A9F-408B-4E1B-8612-19328D694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52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57250" rtl="0" eaLnBrk="1" latinLnBrk="0" hangingPunct="1">
        <a:lnSpc>
          <a:spcPct val="90000"/>
        </a:lnSpc>
        <a:spcBef>
          <a:spcPct val="0"/>
        </a:spcBef>
        <a:buNone/>
        <a:defRPr sz="41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4313" indent="-214313" algn="l" defTabSz="857250" rtl="0" eaLnBrk="1" latinLnBrk="0" hangingPunct="1">
        <a:lnSpc>
          <a:spcPct val="90000"/>
        </a:lnSpc>
        <a:spcBef>
          <a:spcPts val="938"/>
        </a:spcBef>
        <a:buFont typeface="Arial" panose="020B0604020202020204" pitchFamily="34" charset="0"/>
        <a:buChar char="•"/>
        <a:defRPr sz="2625" kern="1200">
          <a:solidFill>
            <a:schemeClr val="tx1"/>
          </a:solidFill>
          <a:latin typeface="+mn-lt"/>
          <a:ea typeface="+mn-ea"/>
          <a:cs typeface="+mn-cs"/>
        </a:defRPr>
      </a:lvl1pPr>
      <a:lvl2pPr marL="6429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2pPr>
      <a:lvl3pPr marL="10715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3pPr>
      <a:lvl4pPr marL="15001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9288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3574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7860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2146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6433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mailto:jamirtarash@gmail.com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jamirtarash@gmail.com" TargetMode="Externa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86854" y="807793"/>
            <a:ext cx="10290411" cy="4892919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25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 সবাইকে ফুলেলও শুভেচ্ছা</a:t>
            </a:r>
            <a:endParaRPr lang="en-US" sz="5625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1245" y="2457730"/>
            <a:ext cx="1569427" cy="1582615"/>
          </a:xfrm>
          <a:prstGeom prst="roundRect">
            <a:avLst>
              <a:gd name="adj" fmla="val 8594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7094" y="2471378"/>
            <a:ext cx="1595804" cy="1582614"/>
          </a:xfrm>
          <a:prstGeom prst="roundRect">
            <a:avLst>
              <a:gd name="adj" fmla="val 8594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7" name="Rectangle 6"/>
          <p:cNvSpPr/>
          <p:nvPr/>
        </p:nvSpPr>
        <p:spPr>
          <a:xfrm>
            <a:off x="243103" y="248431"/>
            <a:ext cx="10939534" cy="6343438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 dirty="0"/>
          </a:p>
        </p:txBody>
      </p:sp>
    </p:spTree>
    <p:extLst>
      <p:ext uri="{BB962C8B-B14F-4D97-AF65-F5344CB8AC3E}">
        <p14:creationId xmlns:p14="http://schemas.microsoft.com/office/powerpoint/2010/main" val="3098969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33833" y="596784"/>
            <a:ext cx="8594633" cy="7848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45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Passwordবক্সে</a:t>
            </a:r>
            <a:r>
              <a:rPr lang="en-US" sz="45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পাসওয়ার্ড</a:t>
            </a:r>
            <a:r>
              <a:rPr lang="en-US" sz="45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টাইপ</a:t>
            </a:r>
            <a:r>
              <a:rPr lang="en-US" sz="45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</a:t>
            </a:r>
            <a:r>
              <a:rPr lang="bn-BD" sz="45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রো</a:t>
            </a:r>
            <a:endParaRPr lang="en-US" sz="45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2" descr="E:\MOTIAR\D,contennt Picture 2\em 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586" y="2109624"/>
            <a:ext cx="3429000" cy="3770242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7" name="Oval 6"/>
          <p:cNvSpPr/>
          <p:nvPr/>
        </p:nvSpPr>
        <p:spPr>
          <a:xfrm>
            <a:off x="3979175" y="4423796"/>
            <a:ext cx="2786063" cy="380468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372208" y="1353048"/>
            <a:ext cx="14393" cy="299931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43103" y="248431"/>
            <a:ext cx="10939534" cy="6343438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 dirty="0"/>
          </a:p>
        </p:txBody>
      </p:sp>
    </p:spTree>
    <p:extLst>
      <p:ext uri="{BB962C8B-B14F-4D97-AF65-F5344CB8AC3E}">
        <p14:creationId xmlns:p14="http://schemas.microsoft.com/office/powerpoint/2010/main" val="1053228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013858" y="613897"/>
            <a:ext cx="6961490" cy="87145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063" b="1" dirty="0">
                <a:latin typeface="NikoshBAN" pitchFamily="2" charset="0"/>
                <a:cs typeface="NikoshBAN" pitchFamily="2" charset="0"/>
              </a:rPr>
              <a:t>৫। Sing In এ </a:t>
            </a:r>
            <a:r>
              <a:rPr lang="en-US" sz="5063" b="1" dirty="0" err="1">
                <a:latin typeface="NikoshBAN" pitchFamily="2" charset="0"/>
                <a:cs typeface="NikoshBAN" pitchFamily="2" charset="0"/>
              </a:rPr>
              <a:t>ক্লিক</a:t>
            </a:r>
            <a:r>
              <a:rPr lang="en-US" sz="5063" b="1" dirty="0">
                <a:latin typeface="NikoshBAN" pitchFamily="2" charset="0"/>
                <a:cs typeface="NikoshBAN" pitchFamily="2" charset="0"/>
              </a:rPr>
              <a:t> ক</a:t>
            </a:r>
            <a:r>
              <a:rPr lang="bn-BD" sz="5063" b="1" dirty="0">
                <a:latin typeface="NikoshBAN" pitchFamily="2" charset="0"/>
                <a:cs typeface="NikoshBAN" pitchFamily="2" charset="0"/>
              </a:rPr>
              <a:t>রো</a:t>
            </a:r>
            <a:endParaRPr lang="en-US" sz="5063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2" descr="E:\MOTIAR\D,contennt Picture 2\em 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534" y="2247262"/>
            <a:ext cx="3429000" cy="37702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val 10"/>
          <p:cNvSpPr/>
          <p:nvPr/>
        </p:nvSpPr>
        <p:spPr>
          <a:xfrm>
            <a:off x="4051148" y="5396198"/>
            <a:ext cx="1821656" cy="380468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874813" y="1468202"/>
            <a:ext cx="34121" cy="3907738"/>
          </a:xfrm>
          <a:prstGeom prst="straightConnector1">
            <a:avLst/>
          </a:prstGeom>
          <a:ln w="762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43103" y="248431"/>
            <a:ext cx="10939534" cy="6343438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 dirty="0"/>
          </a:p>
        </p:txBody>
      </p:sp>
    </p:spTree>
    <p:extLst>
      <p:ext uri="{BB962C8B-B14F-4D97-AF65-F5344CB8AC3E}">
        <p14:creationId xmlns:p14="http://schemas.microsoft.com/office/powerpoint/2010/main" val="358408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07681" y="418272"/>
            <a:ext cx="4643438" cy="1131079"/>
          </a:xfrm>
          <a:prstGeom prst="rect">
            <a:avLst/>
          </a:prstGeom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4969" y="5475454"/>
            <a:ext cx="9348106" cy="72712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125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125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125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ঠিকানা</a:t>
            </a:r>
            <a:r>
              <a:rPr lang="en-US" sz="4125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125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125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125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125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125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ইয়াহু</a:t>
            </a:r>
            <a:r>
              <a:rPr lang="en-US" sz="4125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125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মেইলে</a:t>
            </a:r>
            <a:r>
              <a:rPr lang="en-US" sz="4125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125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প্রবেশ</a:t>
            </a:r>
            <a:r>
              <a:rPr lang="en-US" sz="4125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</a:t>
            </a:r>
            <a:r>
              <a:rPr lang="bn-BD" sz="4125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রো</a:t>
            </a:r>
            <a:endParaRPr lang="en-US" sz="4125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04355" y="1207813"/>
            <a:ext cx="7021289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75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/>
              </a:rPr>
              <a:t>……….@gmail.com</a:t>
            </a:r>
            <a:endParaRPr lang="en-US" sz="675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4" name="Picture 2" descr="E:\MOTIAR\D,contennt Picture 2\em 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534" y="2433822"/>
            <a:ext cx="3429000" cy="29648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243103" y="248431"/>
            <a:ext cx="10939534" cy="6343438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 dirty="0"/>
          </a:p>
        </p:txBody>
      </p:sp>
      <p:sp>
        <p:nvSpPr>
          <p:cNvPr id="7" name="Oval 6"/>
          <p:cNvSpPr/>
          <p:nvPr/>
        </p:nvSpPr>
        <p:spPr>
          <a:xfrm>
            <a:off x="4081535" y="3670934"/>
            <a:ext cx="2331134" cy="380468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/>
          </a:p>
        </p:txBody>
      </p:sp>
      <p:sp>
        <p:nvSpPr>
          <p:cNvPr id="8" name="Oval 7"/>
          <p:cNvSpPr/>
          <p:nvPr/>
        </p:nvSpPr>
        <p:spPr>
          <a:xfrm>
            <a:off x="4081534" y="4194056"/>
            <a:ext cx="2331134" cy="380468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/>
          </a:p>
        </p:txBody>
      </p:sp>
      <p:sp>
        <p:nvSpPr>
          <p:cNvPr id="9" name="Oval 8"/>
          <p:cNvSpPr/>
          <p:nvPr/>
        </p:nvSpPr>
        <p:spPr>
          <a:xfrm>
            <a:off x="4081534" y="4878722"/>
            <a:ext cx="2331134" cy="380468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/>
          </a:p>
        </p:txBody>
      </p:sp>
    </p:spTree>
    <p:extLst>
      <p:ext uri="{BB962C8B-B14F-4D97-AF65-F5344CB8AC3E}">
        <p14:creationId xmlns:p14="http://schemas.microsoft.com/office/powerpoint/2010/main" val="1171621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5529" y="593888"/>
            <a:ext cx="9095840" cy="136191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125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৬। </a:t>
            </a:r>
            <a:r>
              <a:rPr lang="en-US" sz="4125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ইয়াহু</a:t>
            </a:r>
            <a:r>
              <a:rPr lang="en-US" sz="4125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125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মেইলে</a:t>
            </a:r>
            <a:r>
              <a:rPr lang="en-US" sz="4125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125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প্রবেশ</a:t>
            </a:r>
            <a:r>
              <a:rPr lang="en-US" sz="4125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125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125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125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4125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125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লেখার</a:t>
            </a:r>
            <a:r>
              <a:rPr lang="en-US" sz="4125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125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125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“Compose” </a:t>
            </a:r>
            <a:r>
              <a:rPr lang="en-US" sz="4125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ক্লিক</a:t>
            </a:r>
            <a:r>
              <a:rPr lang="en-US" sz="4125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</a:t>
            </a:r>
            <a:r>
              <a:rPr lang="bn-BD" sz="4125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রো</a:t>
            </a:r>
            <a:endParaRPr lang="en-US" sz="4125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2" descr="E:\MOTIAR\D,contennt Picture 2\em 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781" y="2133528"/>
            <a:ext cx="6500813" cy="39717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>
            <a:stCxn id="5" idx="2"/>
          </p:cNvCxnSpPr>
          <p:nvPr/>
        </p:nvCxnSpPr>
        <p:spPr>
          <a:xfrm flipH="1">
            <a:off x="4449535" y="1955799"/>
            <a:ext cx="1313914" cy="1521179"/>
          </a:xfrm>
          <a:prstGeom prst="straightConnector1">
            <a:avLst/>
          </a:prstGeom>
          <a:ln w="762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2545094" y="3476977"/>
            <a:ext cx="2571750" cy="500063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/>
          </a:p>
        </p:txBody>
      </p:sp>
      <p:sp>
        <p:nvSpPr>
          <p:cNvPr id="12" name="Rectangle 11"/>
          <p:cNvSpPr/>
          <p:nvPr/>
        </p:nvSpPr>
        <p:spPr>
          <a:xfrm>
            <a:off x="243103" y="248431"/>
            <a:ext cx="10939534" cy="6343438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 dirty="0"/>
          </a:p>
        </p:txBody>
      </p:sp>
    </p:spTree>
    <p:extLst>
      <p:ext uri="{BB962C8B-B14F-4D97-AF65-F5344CB8AC3E}">
        <p14:creationId xmlns:p14="http://schemas.microsoft.com/office/powerpoint/2010/main" val="3822674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09182" y="648678"/>
            <a:ext cx="8478462" cy="727122"/>
          </a:xfrm>
          <a:prstGeom prst="rect">
            <a:avLst/>
          </a:prstGeom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125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125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4125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125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4125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125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পাঠাতে</a:t>
            </a:r>
            <a:r>
              <a:rPr lang="en-US" sz="4125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125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চাও</a:t>
            </a:r>
            <a:r>
              <a:rPr lang="en-US" sz="4125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125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125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125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ঠিকানা</a:t>
            </a:r>
            <a:r>
              <a:rPr lang="en-US" sz="4125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To </a:t>
            </a:r>
            <a:r>
              <a:rPr lang="en-US" sz="4125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তে</a:t>
            </a:r>
            <a:r>
              <a:rPr lang="en-US" sz="4125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125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4125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12" name="Picture 2" descr="E:\MOTIAR\D,contennt Picture 2\em 1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323" y="2455529"/>
            <a:ext cx="6881615" cy="321468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Arrow Connector 12"/>
          <p:cNvCxnSpPr/>
          <p:nvPr/>
        </p:nvCxnSpPr>
        <p:spPr>
          <a:xfrm flipH="1">
            <a:off x="3115540" y="1378635"/>
            <a:ext cx="1785935" cy="1714501"/>
          </a:xfrm>
          <a:prstGeom prst="straightConnector1">
            <a:avLst/>
          </a:prstGeom>
          <a:ln w="762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2305199" y="3098466"/>
            <a:ext cx="928688" cy="357188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/>
          </a:p>
        </p:txBody>
      </p:sp>
      <p:sp>
        <p:nvSpPr>
          <p:cNvPr id="9" name="Rectangle 8"/>
          <p:cNvSpPr/>
          <p:nvPr/>
        </p:nvSpPr>
        <p:spPr>
          <a:xfrm>
            <a:off x="243103" y="248431"/>
            <a:ext cx="10939534" cy="6343438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 dirty="0"/>
          </a:p>
        </p:txBody>
      </p:sp>
    </p:spTree>
    <p:extLst>
      <p:ext uri="{BB962C8B-B14F-4D97-AF65-F5344CB8AC3E}">
        <p14:creationId xmlns:p14="http://schemas.microsoft.com/office/powerpoint/2010/main" val="3616228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238255" y="600187"/>
            <a:ext cx="8994322" cy="72712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125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125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কাউকে</a:t>
            </a:r>
            <a:r>
              <a:rPr lang="en-US" sz="4125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125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কপি</a:t>
            </a:r>
            <a:r>
              <a:rPr lang="en-US" sz="4125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125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4125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125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চাইলে</a:t>
            </a:r>
            <a:r>
              <a:rPr lang="en-US" sz="4125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125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125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125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ঠিকানা</a:t>
            </a:r>
            <a:r>
              <a:rPr lang="en-US" sz="4125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Cc </a:t>
            </a:r>
            <a:r>
              <a:rPr lang="en-US" sz="4125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তে</a:t>
            </a:r>
            <a:r>
              <a:rPr lang="en-US" sz="4125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125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লেখ</a:t>
            </a:r>
            <a:endParaRPr lang="en-US" sz="4125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2" descr="E:\MOTIAR\D,contennt Picture 2\em 1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7476" y="2087677"/>
            <a:ext cx="6881615" cy="3214688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 flipH="1">
            <a:off x="3196561" y="1318926"/>
            <a:ext cx="1571625" cy="1643063"/>
          </a:xfrm>
          <a:prstGeom prst="straightConnector1">
            <a:avLst/>
          </a:prstGeom>
          <a:ln w="762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2420350" y="3016365"/>
            <a:ext cx="928688" cy="214313"/>
          </a:xfrm>
          <a:prstGeom prst="round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/>
          </a:p>
        </p:txBody>
      </p:sp>
      <p:sp>
        <p:nvSpPr>
          <p:cNvPr id="16" name="Rectangle 15"/>
          <p:cNvSpPr/>
          <p:nvPr/>
        </p:nvSpPr>
        <p:spPr>
          <a:xfrm>
            <a:off x="243103" y="248431"/>
            <a:ext cx="10939534" cy="6343438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 dirty="0"/>
          </a:p>
        </p:txBody>
      </p:sp>
    </p:spTree>
    <p:extLst>
      <p:ext uri="{BB962C8B-B14F-4D97-AF65-F5344CB8AC3E}">
        <p14:creationId xmlns:p14="http://schemas.microsoft.com/office/powerpoint/2010/main" val="3877960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43577" y="878721"/>
            <a:ext cx="6738740" cy="727122"/>
          </a:xfrm>
          <a:prstGeom prst="rect">
            <a:avLst/>
          </a:prstGeom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125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125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চিঠির</a:t>
            </a:r>
            <a:r>
              <a:rPr lang="en-US" sz="4125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125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125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Subject </a:t>
            </a:r>
            <a:r>
              <a:rPr lang="en-US" sz="4125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125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125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ঘরে</a:t>
            </a:r>
            <a:r>
              <a:rPr lang="en-US" sz="4125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125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লেখ</a:t>
            </a:r>
            <a:endParaRPr lang="en-US" sz="4125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2" descr="E:\MOTIAR\D,contennt Picture 2\em 1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702" y="2380954"/>
            <a:ext cx="6881615" cy="3214688"/>
          </a:xfrm>
          <a:prstGeom prst="rect">
            <a:avLst/>
          </a:prstGeom>
          <a:ln w="28575" cap="sq">
            <a:solidFill>
              <a:schemeClr val="accent4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H="1">
            <a:off x="3792585" y="1544376"/>
            <a:ext cx="1491737" cy="2076545"/>
          </a:xfrm>
          <a:prstGeom prst="straightConnector1">
            <a:avLst/>
          </a:prstGeom>
          <a:ln w="762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2288286" y="3513945"/>
            <a:ext cx="785813" cy="214313"/>
          </a:xfrm>
          <a:prstGeom prst="round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/>
          </a:p>
        </p:txBody>
      </p:sp>
      <p:sp>
        <p:nvSpPr>
          <p:cNvPr id="12" name="Rectangle 11"/>
          <p:cNvSpPr/>
          <p:nvPr/>
        </p:nvSpPr>
        <p:spPr>
          <a:xfrm>
            <a:off x="243103" y="248431"/>
            <a:ext cx="10939534" cy="6343438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 dirty="0"/>
          </a:p>
        </p:txBody>
      </p:sp>
    </p:spTree>
    <p:extLst>
      <p:ext uri="{BB962C8B-B14F-4D97-AF65-F5344CB8AC3E}">
        <p14:creationId xmlns:p14="http://schemas.microsoft.com/office/powerpoint/2010/main" val="579002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60867" y="740113"/>
            <a:ext cx="6376062" cy="871457"/>
          </a:xfrm>
          <a:prstGeom prst="rect">
            <a:avLst/>
          </a:prstGeom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5063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063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5063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063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সাদা</a:t>
            </a:r>
            <a:r>
              <a:rPr lang="en-US" sz="5063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063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জায়গায়</a:t>
            </a:r>
            <a:r>
              <a:rPr lang="en-US" sz="5063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063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চিঠি</a:t>
            </a:r>
            <a:r>
              <a:rPr lang="en-US" sz="5063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063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লেখ</a:t>
            </a:r>
            <a:endParaRPr lang="en-US" sz="5063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pic>
        <p:nvPicPr>
          <p:cNvPr id="6" name="Picture 3" descr="E:\MOTIAR\D,contennt Picture 2\em 1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172" y="2000250"/>
            <a:ext cx="6269781" cy="4000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rot="5400000">
            <a:off x="2868695" y="1750219"/>
            <a:ext cx="2500313" cy="2286000"/>
          </a:xfrm>
          <a:prstGeom prst="straightConnector1">
            <a:avLst/>
          </a:prstGeom>
          <a:ln w="762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43103" y="248431"/>
            <a:ext cx="10939534" cy="6343438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 dirty="0"/>
          </a:p>
        </p:txBody>
      </p:sp>
    </p:spTree>
    <p:extLst>
      <p:ext uri="{BB962C8B-B14F-4D97-AF65-F5344CB8AC3E}">
        <p14:creationId xmlns:p14="http://schemas.microsoft.com/office/powerpoint/2010/main" val="4098869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09910" y="867284"/>
            <a:ext cx="8064768" cy="784830"/>
          </a:xfrm>
          <a:prstGeom prst="rect">
            <a:avLst/>
          </a:prstGeom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5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Send এ </a:t>
            </a:r>
            <a:r>
              <a:rPr lang="en-US" sz="4500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ক্লিক</a:t>
            </a:r>
            <a:r>
              <a:rPr lang="en-US" sz="45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45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মেইলটি</a:t>
            </a:r>
            <a:r>
              <a:rPr lang="en-US" sz="45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চলে</a:t>
            </a:r>
            <a:r>
              <a:rPr lang="en-US" sz="45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যাবে</a:t>
            </a:r>
            <a:endParaRPr lang="en-US" sz="450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3" descr="C:\Users\Motiar\Desktop\yahoo 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080" y="2239596"/>
            <a:ext cx="6786562" cy="3189654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/>
          <p:cNvSpPr/>
          <p:nvPr/>
        </p:nvSpPr>
        <p:spPr>
          <a:xfrm>
            <a:off x="4016803" y="5020882"/>
            <a:ext cx="571500" cy="35718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285644" y="1643062"/>
            <a:ext cx="3302" cy="3357563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43103" y="248431"/>
            <a:ext cx="10939534" cy="6343438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 dirty="0"/>
          </a:p>
        </p:txBody>
      </p:sp>
    </p:spTree>
    <p:extLst>
      <p:ext uri="{BB962C8B-B14F-4D97-AF65-F5344CB8AC3E}">
        <p14:creationId xmlns:p14="http://schemas.microsoft.com/office/powerpoint/2010/main" val="340213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7478" y="616919"/>
            <a:ext cx="5150966" cy="1131079"/>
          </a:xfrm>
          <a:prstGeom prst="rect">
            <a:avLst/>
          </a:prstGeom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b="1" dirty="0" err="1">
                <a:latin typeface="NikoshLight" pitchFamily="2" charset="0"/>
                <a:cs typeface="NikoshLight" pitchFamily="2" charset="0"/>
              </a:rPr>
              <a:t>জোড়ায়</a:t>
            </a:r>
            <a:r>
              <a:rPr lang="en-US" sz="6600" b="1" dirty="0"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6600" b="1" dirty="0" err="1">
                <a:latin typeface="NikoshLight" pitchFamily="2" charset="0"/>
                <a:cs typeface="NikoshLight" pitchFamily="2" charset="0"/>
              </a:rPr>
              <a:t>কাজ</a:t>
            </a:r>
            <a:endParaRPr lang="en-US" sz="6600" b="1" dirty="0">
              <a:latin typeface="NikoshLight" pitchFamily="2" charset="0"/>
              <a:cs typeface="NikoshLight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71013" y="4802307"/>
            <a:ext cx="7511826" cy="147732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5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5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বন্ধুর</a:t>
            </a:r>
            <a:r>
              <a:rPr lang="en-US" sz="45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নিকট</a:t>
            </a:r>
            <a:r>
              <a:rPr lang="en-US" sz="45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5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ই-</a:t>
            </a:r>
            <a:r>
              <a:rPr lang="en-US" sz="45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45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পাঠাও</a:t>
            </a:r>
            <a:endParaRPr lang="en-US" sz="45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2" descr="E:\MOTIAR\Flower\A_Pair_Kids_Making_Paper_Cutouts_Royalty_Free_Clipart_Picture_110305-168188-8610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05" y="1987971"/>
            <a:ext cx="3485322" cy="2541381"/>
          </a:xfrm>
          <a:prstGeom prst="rect">
            <a:avLst/>
          </a:prstGeom>
          <a:ln/>
          <a:ex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sp>
        <p:nvSpPr>
          <p:cNvPr id="11" name="Rectangle 10"/>
          <p:cNvSpPr/>
          <p:nvPr/>
        </p:nvSpPr>
        <p:spPr>
          <a:xfrm>
            <a:off x="243103" y="248431"/>
            <a:ext cx="10939534" cy="6343438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 dirty="0"/>
          </a:p>
        </p:txBody>
      </p:sp>
    </p:spTree>
    <p:extLst>
      <p:ext uri="{BB962C8B-B14F-4D97-AF65-F5344CB8AC3E}">
        <p14:creationId xmlns:p14="http://schemas.microsoft.com/office/powerpoint/2010/main" val="1158849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/>
        </p:nvSpPr>
        <p:spPr>
          <a:xfrm>
            <a:off x="375311" y="1353895"/>
            <a:ext cx="4728953" cy="4350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85725" tIns="42863" rIns="85725" bIns="42863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bn-BD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BD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BD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BD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BD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মোঃ জমির উদ্দিন 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(আইসিটি) </a:t>
            </a:r>
          </a:p>
          <a:p>
            <a:pPr marL="0" indent="0" algn="ctr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হামকুড়িয়া দাখিল মাদরাসা</a:t>
            </a:r>
          </a:p>
          <a:p>
            <a:pPr marL="0" indent="0" algn="ctr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 নং- ০১৭১৮-৯৪৮৯২২ 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dirty="0"/>
              <a:t>Email: jamirtarash@gmail.com</a:t>
            </a:r>
          </a:p>
          <a:p>
            <a:pPr marL="0" indent="0" algn="ctr">
              <a:buNone/>
            </a:pPr>
            <a:r>
              <a:rPr lang="en-US" sz="2400" dirty="0"/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/>
        </p:nvSpPr>
        <p:spPr>
          <a:xfrm>
            <a:off x="6853137" y="1326600"/>
            <a:ext cx="3802359" cy="4345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85725" tIns="42863" rIns="85725" bIns="42863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bn-BD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BD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BD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BD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BD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অষ্টম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বিষয়ঃ তথ্য ও যোগাযোগ </a:t>
            </a:r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 </a:t>
            </a:r>
            <a:r>
              <a:rPr lang="bn-BD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৫ম</a:t>
            </a:r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 ৪৭ ও পৃষ্ঠাঃ (৬৬-৭১)</a:t>
            </a:r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 ১৬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১১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২০২০ খ্রি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  <a:p>
            <a:pPr marL="0" indent="0" algn="ctr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৫০ মিনিট</a:t>
            </a:r>
          </a:p>
          <a:p>
            <a:pPr marL="0" indent="0" algn="ctr">
              <a:buNone/>
            </a:pP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756751" y="421203"/>
            <a:ext cx="4088077" cy="83492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8223" y="816449"/>
            <a:ext cx="2395438" cy="270467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17" name="Rectangle 16"/>
          <p:cNvSpPr/>
          <p:nvPr/>
        </p:nvSpPr>
        <p:spPr>
          <a:xfrm>
            <a:off x="243103" y="248431"/>
            <a:ext cx="10939534" cy="6343438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959" y="816449"/>
            <a:ext cx="2504056" cy="2704674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grpSp>
        <p:nvGrpSpPr>
          <p:cNvPr id="13" name="Group 12"/>
          <p:cNvGrpSpPr/>
          <p:nvPr/>
        </p:nvGrpSpPr>
        <p:grpSpPr>
          <a:xfrm>
            <a:off x="5568283" y="1296532"/>
            <a:ext cx="313900" cy="4626591"/>
            <a:chOff x="5798948" y="1583139"/>
            <a:chExt cx="268361" cy="3261815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5934543" y="1583139"/>
              <a:ext cx="0" cy="3261815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>
              <a:off x="6042330" y="1965277"/>
              <a:ext cx="24979" cy="2597624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>
              <a:off x="5798948" y="1953901"/>
              <a:ext cx="24979" cy="2597624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3728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14312"/>
            <a:ext cx="8501063" cy="669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75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68934" y="5487717"/>
            <a:ext cx="7934583" cy="72712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125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Sign in </a:t>
            </a:r>
            <a:r>
              <a:rPr lang="en-US" sz="4125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125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125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125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125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</a:t>
            </a:r>
            <a:r>
              <a:rPr lang="bn-BD" sz="4125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</a:t>
            </a:r>
            <a:r>
              <a:rPr lang="en-US" sz="4125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</a:t>
            </a:r>
            <a:r>
              <a:rPr lang="en-US" sz="4125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125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প্রবেশ</a:t>
            </a:r>
            <a:r>
              <a:rPr lang="en-US" sz="4125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</a:t>
            </a:r>
            <a:r>
              <a:rPr lang="bn-BD" sz="4125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রো</a:t>
            </a:r>
            <a:endParaRPr lang="en-US" sz="4125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77782" y="629171"/>
            <a:ext cx="7703267" cy="95795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625" b="1" dirty="0" err="1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আগত</a:t>
            </a:r>
            <a:r>
              <a:rPr lang="en-US" sz="5625" b="1" dirty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5625" b="1" dirty="0" err="1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মেইল</a:t>
            </a:r>
            <a:r>
              <a:rPr lang="en-US" sz="5625" b="1" dirty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5625" b="1" dirty="0" err="1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দেখার</a:t>
            </a:r>
            <a:r>
              <a:rPr lang="en-US" sz="5625" b="1" dirty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5625" b="1" dirty="0" err="1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প্রক্রিয়া</a:t>
            </a:r>
            <a:endParaRPr lang="en-US" sz="5625" b="1" dirty="0">
              <a:solidFill>
                <a:schemeClr val="tx1"/>
              </a:solidFill>
              <a:latin typeface="NikoshLight" pitchFamily="2" charset="0"/>
              <a:cs typeface="NikoshLight" pitchFamily="2" charset="0"/>
            </a:endParaRPr>
          </a:p>
        </p:txBody>
      </p:sp>
      <p:pic>
        <p:nvPicPr>
          <p:cNvPr id="19" name="Picture 2" descr="E:\MOTIAR\D,contennt Picture 2\em 11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830970" y="1793154"/>
            <a:ext cx="3279514" cy="3476167"/>
          </a:xfrm>
          <a:prstGeom prst="rect">
            <a:avLst/>
          </a:prstGeom>
          <a:ln/>
          <a:ex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sp>
        <p:nvSpPr>
          <p:cNvPr id="20" name="Rounded Rectangle 19"/>
          <p:cNvSpPr/>
          <p:nvPr/>
        </p:nvSpPr>
        <p:spPr>
          <a:xfrm>
            <a:off x="3902408" y="3126195"/>
            <a:ext cx="1571625" cy="500063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/>
          </a:p>
        </p:txBody>
      </p:sp>
      <p:sp>
        <p:nvSpPr>
          <p:cNvPr id="21" name="Rounded Rectangle 20"/>
          <p:cNvSpPr/>
          <p:nvPr/>
        </p:nvSpPr>
        <p:spPr>
          <a:xfrm>
            <a:off x="3902408" y="3840570"/>
            <a:ext cx="1571625" cy="500063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/>
          </a:p>
        </p:txBody>
      </p:sp>
      <p:sp>
        <p:nvSpPr>
          <p:cNvPr id="22" name="Rounded Rectangle 21"/>
          <p:cNvSpPr/>
          <p:nvPr/>
        </p:nvSpPr>
        <p:spPr>
          <a:xfrm>
            <a:off x="4045282" y="4697820"/>
            <a:ext cx="1214438" cy="357188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/>
          </a:p>
        </p:txBody>
      </p:sp>
      <p:sp>
        <p:nvSpPr>
          <p:cNvPr id="15" name="Rectangle 14"/>
          <p:cNvSpPr/>
          <p:nvPr/>
        </p:nvSpPr>
        <p:spPr>
          <a:xfrm>
            <a:off x="243103" y="248431"/>
            <a:ext cx="10939534" cy="6343438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 dirty="0"/>
          </a:p>
        </p:txBody>
      </p:sp>
    </p:spTree>
    <p:extLst>
      <p:ext uri="{BB962C8B-B14F-4D97-AF65-F5344CB8AC3E}">
        <p14:creationId xmlns:p14="http://schemas.microsoft.com/office/powerpoint/2010/main" val="3895795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  <p:bldP spid="21" grpId="0" animBg="1"/>
      <p:bldP spid="2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otiar\Desktop\Capture 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84460" y="2824444"/>
            <a:ext cx="7072313" cy="2714625"/>
          </a:xfrm>
          <a:prstGeom prst="rect">
            <a:avLst/>
          </a:prstGeom>
          <a:ln w="5715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ounded Rectangle 5"/>
          <p:cNvSpPr/>
          <p:nvPr/>
        </p:nvSpPr>
        <p:spPr>
          <a:xfrm>
            <a:off x="2045246" y="3455974"/>
            <a:ext cx="857250" cy="357188"/>
          </a:xfrm>
          <a:prstGeom prst="round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/>
          </a:p>
        </p:txBody>
      </p:sp>
      <p:sp>
        <p:nvSpPr>
          <p:cNvPr id="7" name="Rectangle 6"/>
          <p:cNvSpPr/>
          <p:nvPr/>
        </p:nvSpPr>
        <p:spPr>
          <a:xfrm>
            <a:off x="1788071" y="900112"/>
            <a:ext cx="7786688" cy="669414"/>
          </a:xfrm>
          <a:prstGeom prst="rect">
            <a:avLst/>
          </a:prstGeom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750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375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750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প্রবেশ</a:t>
            </a:r>
            <a:r>
              <a:rPr lang="en-US" sz="375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750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75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Inbox </a:t>
            </a:r>
            <a:r>
              <a:rPr lang="en-US" sz="3750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আগত</a:t>
            </a:r>
            <a:r>
              <a:rPr lang="en-US" sz="375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750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মেইলগুলো</a:t>
            </a:r>
            <a:r>
              <a:rPr lang="en-US" sz="375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750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375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216947" y="1563756"/>
            <a:ext cx="5329" cy="2373837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43103" y="248431"/>
            <a:ext cx="10939534" cy="6343438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 dirty="0"/>
          </a:p>
        </p:txBody>
      </p:sp>
    </p:spTree>
    <p:extLst>
      <p:ext uri="{BB962C8B-B14F-4D97-AF65-F5344CB8AC3E}">
        <p14:creationId xmlns:p14="http://schemas.microsoft.com/office/powerpoint/2010/main" val="1023017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07427" y="457415"/>
            <a:ext cx="8501063" cy="669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75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19244" y="5315165"/>
            <a:ext cx="8156571" cy="611706"/>
          </a:xfrm>
          <a:prstGeom prst="rect">
            <a:avLst/>
          </a:prstGeom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375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ডকুমেন্ট</a:t>
            </a:r>
            <a:r>
              <a:rPr lang="en-US" sz="3375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75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সংযোগ</a:t>
            </a:r>
            <a:r>
              <a:rPr lang="en-US" sz="3375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75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375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Attach a File  </a:t>
            </a:r>
            <a:r>
              <a:rPr lang="en-US" sz="3375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ক্লিক</a:t>
            </a:r>
            <a:r>
              <a:rPr lang="en-US" sz="3375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</a:t>
            </a:r>
            <a:r>
              <a:rPr lang="bn-BD" sz="3375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রো</a:t>
            </a:r>
            <a:endParaRPr lang="en-US" sz="3375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2" descr="C:\Users\Motiar\Desktop\Capture 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7467" y="1751713"/>
            <a:ext cx="5786438" cy="2750344"/>
          </a:xfrm>
          <a:prstGeom prst="rect">
            <a:avLst/>
          </a:prstGeom>
          <a:ln w="88900" cap="sq" cmpd="thickThin">
            <a:solidFill>
              <a:srgbClr val="00206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Oval 7"/>
          <p:cNvSpPr/>
          <p:nvPr/>
        </p:nvSpPr>
        <p:spPr>
          <a:xfrm>
            <a:off x="6122303" y="4100727"/>
            <a:ext cx="857250" cy="500063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/>
          </a:p>
        </p:txBody>
      </p:sp>
      <p:sp>
        <p:nvSpPr>
          <p:cNvPr id="9" name="TextBox 8"/>
          <p:cNvSpPr txBox="1"/>
          <p:nvPr/>
        </p:nvSpPr>
        <p:spPr>
          <a:xfrm>
            <a:off x="2336115" y="647917"/>
            <a:ext cx="6715125" cy="871457"/>
          </a:xfrm>
          <a:prstGeom prst="rect">
            <a:avLst/>
          </a:prstGeom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063" b="1" dirty="0" err="1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এটাচমেন্ট</a:t>
            </a:r>
            <a:r>
              <a:rPr lang="en-US" sz="5063" b="1" dirty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5063" b="1" dirty="0" err="1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পাঠানোর</a:t>
            </a:r>
            <a:r>
              <a:rPr lang="en-US" sz="5063" b="1" dirty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5063" b="1" dirty="0" err="1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প্রক্রিয়া</a:t>
            </a:r>
            <a:endParaRPr lang="en-US" sz="5063" b="1" dirty="0">
              <a:solidFill>
                <a:schemeClr val="tx1"/>
              </a:solidFill>
              <a:latin typeface="NikoshLight" pitchFamily="2" charset="0"/>
              <a:cs typeface="NikoshLight" pitchFamily="2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836427" y="4502057"/>
            <a:ext cx="1436466" cy="81310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43103" y="248431"/>
            <a:ext cx="10939534" cy="6343438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 dirty="0"/>
          </a:p>
        </p:txBody>
      </p:sp>
    </p:spTree>
    <p:extLst>
      <p:ext uri="{BB962C8B-B14F-4D97-AF65-F5344CB8AC3E}">
        <p14:creationId xmlns:p14="http://schemas.microsoft.com/office/powerpoint/2010/main" val="1658204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60149" y="319554"/>
            <a:ext cx="4071938" cy="1131079"/>
          </a:xfrm>
          <a:prstGeom prst="rect">
            <a:avLst/>
          </a:prstGeom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b="1" dirty="0" err="1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6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600" b="1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6602" y="5275198"/>
            <a:ext cx="10827795" cy="1131079"/>
          </a:xfrm>
          <a:prstGeom prst="rect">
            <a:avLst/>
          </a:prstGeom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375" dirty="0" err="1">
                <a:latin typeface="NikoshBAN" pitchFamily="2" charset="0"/>
                <a:cs typeface="NikoshBAN" pitchFamily="2" charset="0"/>
              </a:rPr>
              <a:t>দলের</a:t>
            </a:r>
            <a:r>
              <a:rPr lang="en-US" sz="3375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75" dirty="0" err="1">
                <a:latin typeface="NikoshBAN" pitchFamily="2" charset="0"/>
                <a:cs typeface="NikoshBAN" pitchFamily="2" charset="0"/>
              </a:rPr>
              <a:t>একজনের</a:t>
            </a:r>
            <a:r>
              <a:rPr lang="en-US" sz="3375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75" dirty="0" err="1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375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75" dirty="0" err="1">
                <a:latin typeface="NikoshBAN" pitchFamily="2" charset="0"/>
                <a:cs typeface="NikoshBAN" pitchFamily="2" charset="0"/>
              </a:rPr>
              <a:t>ঠিকানা</a:t>
            </a:r>
            <a:r>
              <a:rPr lang="en-US" sz="3375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75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375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75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375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75" dirty="0" err="1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3375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75" dirty="0" err="1">
                <a:latin typeface="NikoshBAN" pitchFamily="2" charset="0"/>
                <a:cs typeface="NikoshBAN" pitchFamily="2" charset="0"/>
              </a:rPr>
              <a:t>দলে</a:t>
            </a:r>
            <a:endParaRPr lang="bn-BD" sz="3375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375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375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75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375" dirty="0">
                <a:latin typeface="NikoshBAN" pitchFamily="2" charset="0"/>
                <a:cs typeface="NikoshBAN" pitchFamily="2" charset="0"/>
              </a:rPr>
              <a:t> ই-</a:t>
            </a:r>
            <a:r>
              <a:rPr lang="en-US" sz="3375" dirty="0" err="1"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3375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75" dirty="0" err="1">
                <a:latin typeface="NikoshBAN" pitchFamily="2" charset="0"/>
                <a:cs typeface="NikoshBAN" pitchFamily="2" charset="0"/>
              </a:rPr>
              <a:t>পাঠাও</a:t>
            </a:r>
            <a:r>
              <a:rPr lang="en-US" sz="3375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12" name="Picture 1" descr="E:\MOTIAR\D,contennt Picture 2\emil 1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9108" y="1529865"/>
            <a:ext cx="5929313" cy="36038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5" name="Rectangle 14"/>
          <p:cNvSpPr/>
          <p:nvPr/>
        </p:nvSpPr>
        <p:spPr>
          <a:xfrm>
            <a:off x="243103" y="248431"/>
            <a:ext cx="10939534" cy="6343438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 dirty="0"/>
          </a:p>
        </p:txBody>
      </p:sp>
    </p:spTree>
    <p:extLst>
      <p:ext uri="{BB962C8B-B14F-4D97-AF65-F5344CB8AC3E}">
        <p14:creationId xmlns:p14="http://schemas.microsoft.com/office/powerpoint/2010/main" val="278309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09039" y="316671"/>
            <a:ext cx="3000375" cy="1131079"/>
          </a:xfrm>
          <a:prstGeom prst="rect">
            <a:avLst/>
          </a:prstGeom>
          <a:ln w="571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750" b="1" dirty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75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0979" y="4653125"/>
            <a:ext cx="7643813" cy="165045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375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375" dirty="0" err="1"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3375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75" dirty="0" err="1">
                <a:latin typeface="NikoshBAN" pitchFamily="2" charset="0"/>
                <a:cs typeface="NikoshBAN" pitchFamily="2" charset="0"/>
              </a:rPr>
              <a:t>পাঠানোর</a:t>
            </a:r>
            <a:r>
              <a:rPr lang="en-US" sz="3375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75" dirty="0" err="1">
                <a:latin typeface="NikoshBAN" pitchFamily="2" charset="0"/>
                <a:cs typeface="NikoshBAN" pitchFamily="2" charset="0"/>
              </a:rPr>
              <a:t>প্রক্রিয়াটি</a:t>
            </a:r>
            <a:r>
              <a:rPr lang="en-US" sz="3375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75" dirty="0" err="1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375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375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375" dirty="0" err="1">
                <a:latin typeface="NikoshBAN" pitchFamily="2" charset="0"/>
                <a:cs typeface="NikoshBAN" pitchFamily="2" charset="0"/>
              </a:rPr>
              <a:t>ডকুমেন্ট</a:t>
            </a:r>
            <a:r>
              <a:rPr lang="en-US" sz="3375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75" dirty="0" err="1">
                <a:latin typeface="NikoshBAN" pitchFamily="2" charset="0"/>
                <a:cs typeface="NikoshBAN" pitchFamily="2" charset="0"/>
              </a:rPr>
              <a:t>সংযোজন</a:t>
            </a:r>
            <a:r>
              <a:rPr lang="en-US" sz="3375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75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375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75" dirty="0" err="1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3375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75" dirty="0" err="1">
                <a:latin typeface="NikoshBAN" pitchFamily="2" charset="0"/>
                <a:cs typeface="NikoshBAN" pitchFamily="2" charset="0"/>
              </a:rPr>
              <a:t>ক্লিক</a:t>
            </a:r>
            <a:r>
              <a:rPr lang="en-US" sz="3375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75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375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75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bn-BD" sz="3375" dirty="0">
                <a:latin typeface="NikoshBAN" pitchFamily="2" charset="0"/>
                <a:cs typeface="NikoshBAN" pitchFamily="2" charset="0"/>
              </a:rPr>
              <a:t>?</a:t>
            </a:r>
            <a:endParaRPr lang="en-US" sz="3375" dirty="0">
              <a:latin typeface="NikoshBAN" pitchFamily="2" charset="0"/>
              <a:cs typeface="NikoshBAN" pitchFamily="2" charset="0"/>
            </a:endParaRPr>
          </a:p>
          <a:p>
            <a:r>
              <a:rPr lang="en-US" sz="3375" dirty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375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375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75" dirty="0" err="1">
                <a:latin typeface="NikoshBAN" pitchFamily="2" charset="0"/>
                <a:cs typeface="NikoshBAN" pitchFamily="2" charset="0"/>
              </a:rPr>
              <a:t>অংশে</a:t>
            </a:r>
            <a:r>
              <a:rPr lang="en-US" sz="3375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75" dirty="0" err="1">
                <a:latin typeface="NikoshBAN" pitchFamily="2" charset="0"/>
                <a:cs typeface="NikoshBAN" pitchFamily="2" charset="0"/>
              </a:rPr>
              <a:t>চিঠি</a:t>
            </a:r>
            <a:r>
              <a:rPr lang="en-US" sz="3375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75" dirty="0" err="1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3375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75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bn-BD" sz="3375" dirty="0">
                <a:latin typeface="NikoshBAN" pitchFamily="2" charset="0"/>
                <a:cs typeface="NikoshBAN" pitchFamily="2" charset="0"/>
              </a:rPr>
              <a:t>?</a:t>
            </a:r>
            <a:endParaRPr lang="en-US" sz="3375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2" descr="E:\MOTIAR\D,contennt Picture 2\ad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312" y="1441979"/>
            <a:ext cx="2905883" cy="2604318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13" name="Picture 2" descr="C:\Users\Motiar\Desktop\Capture 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228" y="1584726"/>
            <a:ext cx="3211058" cy="2360872"/>
          </a:xfrm>
          <a:prstGeom prst="rect">
            <a:avLst/>
          </a:prstGeom>
          <a:ln w="88900" cap="sq" cmpd="thickThin">
            <a:solidFill>
              <a:srgbClr val="00206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4" name="Oval 13"/>
          <p:cNvSpPr/>
          <p:nvPr/>
        </p:nvSpPr>
        <p:spPr>
          <a:xfrm>
            <a:off x="5633357" y="3583656"/>
            <a:ext cx="653143" cy="361942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/>
          </a:p>
        </p:txBody>
      </p:sp>
      <p:pic>
        <p:nvPicPr>
          <p:cNvPr id="15" name="Picture 2" descr="E:\MOTIAR\D,contennt Picture 2\em 10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0822" y="1584726"/>
            <a:ext cx="3184071" cy="246157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Oval 15"/>
          <p:cNvSpPr/>
          <p:nvPr/>
        </p:nvSpPr>
        <p:spPr>
          <a:xfrm>
            <a:off x="7569837" y="2719600"/>
            <a:ext cx="914218" cy="500063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/>
          </a:p>
        </p:txBody>
      </p:sp>
      <p:sp>
        <p:nvSpPr>
          <p:cNvPr id="17" name="Rectangle 16"/>
          <p:cNvSpPr/>
          <p:nvPr/>
        </p:nvSpPr>
        <p:spPr>
          <a:xfrm>
            <a:off x="243103" y="248431"/>
            <a:ext cx="10939534" cy="6343438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 dirty="0"/>
          </a:p>
        </p:txBody>
      </p:sp>
    </p:spTree>
    <p:extLst>
      <p:ext uri="{BB962C8B-B14F-4D97-AF65-F5344CB8AC3E}">
        <p14:creationId xmlns:p14="http://schemas.microsoft.com/office/powerpoint/2010/main" val="594622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1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43103" y="248431"/>
            <a:ext cx="10939534" cy="6343438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 dirty="0"/>
          </a:p>
        </p:txBody>
      </p:sp>
      <p:sp>
        <p:nvSpPr>
          <p:cNvPr id="10" name="Left-Right Arrow 9"/>
          <p:cNvSpPr/>
          <p:nvPr/>
        </p:nvSpPr>
        <p:spPr>
          <a:xfrm>
            <a:off x="3158317" y="396381"/>
            <a:ext cx="5105400" cy="1600200"/>
          </a:xfrm>
          <a:prstGeom prst="leftRightArrow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s-IN" sz="6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739154" y="2701642"/>
            <a:ext cx="4319960" cy="3980950"/>
            <a:chOff x="1436730" y="1752600"/>
            <a:chExt cx="5497470" cy="5534545"/>
          </a:xfrm>
        </p:grpSpPr>
        <p:pic>
          <p:nvPicPr>
            <p:cNvPr id="13" name="Picture 12" descr="C:\Documents and Settings\user\Desktop\MMM\MMMs\MMM-6\MMM-6.1_Collections\Clip art\clipart\ELF3C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42251" y="1752600"/>
              <a:ext cx="4891949" cy="3645714"/>
            </a:xfrm>
            <a:prstGeom prst="rect">
              <a:avLst/>
            </a:prstGeom>
            <a:noFill/>
          </p:spPr>
        </p:pic>
        <p:sp>
          <p:nvSpPr>
            <p:cNvPr id="14" name="Rectangle 13"/>
            <p:cNvSpPr/>
            <p:nvPr/>
          </p:nvSpPr>
          <p:spPr>
            <a:xfrm rot="18776873">
              <a:off x="33389" y="3364281"/>
              <a:ext cx="5326205" cy="2519523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457200" indent="-457200">
                <a:buFont typeface="Wingdings" pitchFamily="2" charset="2"/>
                <a:buChar char="ü"/>
              </a:pPr>
              <a:r>
                <a:rPr lang="bn-BD" sz="36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ই-মেইল পাঠানোর ধাপগুলো বাড়ি থেকে  </a:t>
              </a:r>
              <a:r>
                <a:rPr lang="bn-BD" sz="36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লিখে আনবে ।</a:t>
              </a:r>
              <a:endPara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2350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7.40741E-7 L 0.25 7.40741E-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86851" y="753401"/>
            <a:ext cx="10235821" cy="5214888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0781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</a:p>
          <a:p>
            <a:pPr algn="ctr"/>
            <a:r>
              <a:rPr lang="bn-BD" sz="10781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  </a:t>
            </a:r>
            <a:endParaRPr lang="en-US" sz="10781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5067" y="2489488"/>
            <a:ext cx="1866136" cy="1740875"/>
          </a:xfrm>
          <a:prstGeom prst="roundRect">
            <a:avLst>
              <a:gd name="adj" fmla="val 8594"/>
            </a:avLst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4211" y="2489488"/>
            <a:ext cx="1755384" cy="1740875"/>
          </a:xfrm>
          <a:prstGeom prst="roundRect">
            <a:avLst>
              <a:gd name="adj" fmla="val 8594"/>
            </a:avLst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8" name="Rectangle 7"/>
          <p:cNvSpPr/>
          <p:nvPr/>
        </p:nvSpPr>
        <p:spPr>
          <a:xfrm>
            <a:off x="243103" y="248431"/>
            <a:ext cx="10939534" cy="6343438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 dirty="0"/>
          </a:p>
        </p:txBody>
      </p:sp>
    </p:spTree>
    <p:extLst>
      <p:ext uri="{BB962C8B-B14F-4D97-AF65-F5344CB8AC3E}">
        <p14:creationId xmlns:p14="http://schemas.microsoft.com/office/powerpoint/2010/main" val="69570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20630474">
            <a:off x="7124302" y="3180034"/>
            <a:ext cx="767735" cy="4365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20630474">
            <a:off x="7267177" y="3322909"/>
            <a:ext cx="767735" cy="4365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20630474">
            <a:off x="7410052" y="3465784"/>
            <a:ext cx="767735" cy="43650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20630474">
            <a:off x="7552927" y="3608659"/>
            <a:ext cx="767735" cy="43650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20630474">
            <a:off x="2435446" y="3070678"/>
            <a:ext cx="1112520" cy="75904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384871" y="502815"/>
            <a:ext cx="6677486" cy="136191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125" b="1" spc="-141" dirty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 </a:t>
            </a:r>
            <a:r>
              <a:rPr lang="en-US" sz="4125" b="1" spc="-141" dirty="0" err="1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bn-BD" sz="4125" b="1" spc="-141" dirty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দুটি </a:t>
            </a:r>
            <a:r>
              <a:rPr lang="en-US" sz="4125" b="1" spc="-141" dirty="0" err="1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</a:t>
            </a:r>
            <a:r>
              <a:rPr lang="bn-BD" sz="4125" b="1" spc="-141" dirty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এবং চিন্তা করে বলো </a:t>
            </a:r>
            <a:r>
              <a:rPr lang="en-US" sz="4125" b="1" spc="-141" dirty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125" b="1" spc="-141" dirty="0">
              <a:solidFill>
                <a:schemeClr val="tx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20630474">
            <a:off x="2435446" y="3070678"/>
            <a:ext cx="1112520" cy="7590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20630474">
            <a:off x="2494977" y="3213553"/>
            <a:ext cx="1112520" cy="75904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20630474">
            <a:off x="2429895" y="3142115"/>
            <a:ext cx="1112520" cy="75904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20630474">
            <a:off x="2489426" y="3070678"/>
            <a:ext cx="1112520" cy="75904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20630474">
            <a:off x="2468517" y="3062742"/>
            <a:ext cx="1112520" cy="75904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1539" y="3002301"/>
            <a:ext cx="2682058" cy="287391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352" y="2857500"/>
            <a:ext cx="3150964" cy="3018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405778" y="416673"/>
            <a:ext cx="6519857" cy="95795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625" dirty="0">
                <a:latin typeface="NikoshBAN" pitchFamily="2" charset="0"/>
                <a:cs typeface="NikoshBAN" pitchFamily="2" charset="0"/>
              </a:rPr>
              <a:t>ই-</a:t>
            </a:r>
            <a:r>
              <a:rPr lang="en-US" sz="5625" dirty="0" err="1"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5625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625" dirty="0" err="1">
                <a:latin typeface="NikoshBAN" pitchFamily="2" charset="0"/>
                <a:cs typeface="NikoshBAN" pitchFamily="2" charset="0"/>
              </a:rPr>
              <a:t>পাঠা</a:t>
            </a:r>
            <a:r>
              <a:rPr lang="bn-BD" sz="5625" dirty="0">
                <a:latin typeface="NikoshBAN" pitchFamily="2" charset="0"/>
                <a:cs typeface="NikoshBAN" pitchFamily="2" charset="0"/>
              </a:rPr>
              <a:t>নো হচ্ছে</a:t>
            </a:r>
            <a:endParaRPr lang="en-US" sz="5625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43103" y="248431"/>
            <a:ext cx="10939534" cy="6343438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 dirty="0"/>
          </a:p>
        </p:txBody>
      </p:sp>
    </p:spTree>
    <p:extLst>
      <p:ext uri="{BB962C8B-B14F-4D97-AF65-F5344CB8AC3E}">
        <p14:creationId xmlns:p14="http://schemas.microsoft.com/office/powerpoint/2010/main" val="3412805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76 0.01227 L 0.15987 -0.34259 C 0.19647 -0.42245 0.25116 -0.46528 0.30845 -0.46528 C 0.3737 -0.46528 0.42578 -0.42245 0.46239 -0.34259 L 0.63715 0.01227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95" y="-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76 0.01227 L 0.15987 -0.34259 C 0.19647 -0.42245 0.25116 -0.46528 0.30845 -0.46528 C 0.3737 -0.46528 0.42578 -0.42245 0.46239 -0.34259 L 0.63715 0.01227 " pathEditMode="relative" rAng="0" ptsTypes="FffFF">
                                      <p:cBhvr>
                                        <p:cTn id="10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95" y="-2388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7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76 -0.02546 L 0.15986 -0.38032 C 0.19647 -0.46018 0.25115 -0.50301 0.30845 -0.50301 C 0.37369 -0.50301 0.42578 -0.46018 0.46238 -0.38032 L 0.63715 -0.02546 " pathEditMode="relative" rAng="0" ptsTypes="FffFF">
                                      <p:cBhvr>
                                        <p:cTn id="12" dur="6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95" y="-2388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7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483 0.00926 L 0.19948 -0.3456 C 0.23611 -0.42546 0.2908 -0.46828 0.34809 -0.46828 C 0.41302 -0.46828 0.46545 -0.42546 0.50209 -0.3456 L 0.67674 0.00926 " pathEditMode="relative" rAng="0" ptsTypes="FffFF">
                                      <p:cBhvr>
                                        <p:cTn id="14" dur="4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87" y="-2388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7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88 0.02037 L 0.19254 -0.33449 C 0.22917 -0.41435 0.28386 -0.45718 0.34115 -0.45718 C 0.40608 -0.45718 0.45851 -0.41435 0.49514 -0.33449 L 0.66979 0.02037 " pathEditMode="relative" rAng="0" ptsTypes="FffFF">
                                      <p:cBhvr>
                                        <p:cTn id="16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87" y="-2388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7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11111E-6 L 0.17465 -0.35486 C 0.21128 -0.43472 0.26597 -0.47755 0.32326 -0.47755 C 0.38802 -0.47755 0.43993 -0.43472 0.47708 -0.35486 L 0.65191 -1.11111E-6 " pathEditMode="relative" rAng="0" ptsTypes="FffFF">
                                      <p:cBhvr>
                                        <p:cTn id="18" dur="6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87" y="-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96296E-6 L -0.14201 -0.24375 C -0.17205 -0.3007 -0.21562 -0.3301 -0.25937 -0.32755 C -0.30955 -0.32477 -0.34878 -0.28935 -0.37552 -0.23056 L -0.50225 0.02847 " pathEditMode="relative" rAng="10655844" ptsTypes="FffFF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60" y="-15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81481E-6 L -0.14201 -0.24375 C -0.17205 -0.30069 -0.21563 -0.33009 -0.25938 -0.32754 C -0.30955 -0.32476 -0.34879 -0.28935 -0.37552 -0.23055 L -0.50226 0.02848 " pathEditMode="relative" rAng="10655844" ptsTypes="FffFF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60" y="-15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81481E-6 L -0.14202 -0.24375 C -0.17205 -0.30069 -0.21563 -0.33009 -0.25938 -0.32754 C -0.30955 -0.32476 -0.34879 -0.28935 -0.37552 -0.23055 L -0.50226 0.02848 " pathEditMode="relative" rAng="10655844" ptsTypes="FffFF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60" y="-15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6 L -0.14201 -0.24375 C -0.17205 -0.30069 -0.21563 -0.33009 -0.25938 -0.32754 C -0.30955 -0.32476 -0.34879 -0.28935 -0.37552 -0.23055 L -0.50226 0.02848 " pathEditMode="relative" rAng="10655844" ptsTypes="FffFF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60" y="-15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E:\MOTIAR\D,contennt Picture 2\emil 1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8292" y="2060172"/>
            <a:ext cx="5929313" cy="36038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Rectangle 11"/>
          <p:cNvSpPr/>
          <p:nvPr/>
        </p:nvSpPr>
        <p:spPr>
          <a:xfrm>
            <a:off x="256751" y="234783"/>
            <a:ext cx="10939534" cy="6343438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 dirty="0"/>
          </a:p>
        </p:txBody>
      </p:sp>
      <p:sp>
        <p:nvSpPr>
          <p:cNvPr id="7" name="TextBox 6"/>
          <p:cNvSpPr txBox="1"/>
          <p:nvPr/>
        </p:nvSpPr>
        <p:spPr>
          <a:xfrm>
            <a:off x="2501314" y="539501"/>
            <a:ext cx="6519857" cy="110799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ই-</a:t>
            </a:r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মেইল</a:t>
            </a:r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66893" y="2966925"/>
            <a:ext cx="9756322" cy="230832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600" b="1" dirty="0">
                <a:ln w="18415" cmpd="sng"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en-US" sz="3600" b="1" dirty="0">
                <a:ln w="18415" cmpd="sng"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…</a:t>
            </a:r>
            <a:r>
              <a:rPr lang="bn-BD" sz="3600" b="1" dirty="0">
                <a:ln w="18415" cmpd="sng"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endParaRPr lang="bn-BD" sz="3600" b="1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latin typeface="NikoshLight" pitchFamily="2" charset="0"/>
              <a:cs typeface="NikoshLight" pitchFamily="2" charset="0"/>
            </a:endParaRPr>
          </a:p>
          <a:p>
            <a:r>
              <a:rPr lang="en-US" sz="36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Light" pitchFamily="2" charset="0"/>
                <a:cs typeface="NikoshLight" pitchFamily="2" charset="0"/>
              </a:rPr>
              <a:t>১। ই-</a:t>
            </a:r>
            <a:r>
              <a:rPr lang="en-US" sz="3600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Light" pitchFamily="2" charset="0"/>
                <a:cs typeface="NikoshLight" pitchFamily="2" charset="0"/>
              </a:rPr>
              <a:t>মেইল</a:t>
            </a:r>
            <a:r>
              <a:rPr lang="en-US" sz="36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3600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Light" pitchFamily="2" charset="0"/>
                <a:cs typeface="NikoshLight" pitchFamily="2" charset="0"/>
              </a:rPr>
              <a:t>পাঠানোর</a:t>
            </a:r>
            <a:r>
              <a:rPr lang="en-US" sz="36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3600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Light" pitchFamily="2" charset="0"/>
                <a:cs typeface="NikoshLight" pitchFamily="2" charset="0"/>
              </a:rPr>
              <a:t>প্রক্রিয়া</a:t>
            </a:r>
            <a:r>
              <a:rPr lang="en-US" sz="36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3600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Light" pitchFamily="2" charset="0"/>
                <a:cs typeface="NikoshLight" pitchFamily="2" charset="0"/>
              </a:rPr>
              <a:t>বর্ণনা</a:t>
            </a:r>
            <a:r>
              <a:rPr lang="en-US" sz="36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3600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Light" pitchFamily="2" charset="0"/>
                <a:cs typeface="NikoshLight" pitchFamily="2" charset="0"/>
              </a:rPr>
              <a:t>করতে</a:t>
            </a:r>
            <a:r>
              <a:rPr lang="en-US" sz="36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3600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Light" pitchFamily="2" charset="0"/>
                <a:cs typeface="NikoshLight" pitchFamily="2" charset="0"/>
              </a:rPr>
              <a:t>পারবে</a:t>
            </a:r>
            <a:r>
              <a:rPr lang="en-US" sz="36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Light" pitchFamily="2" charset="0"/>
                <a:cs typeface="NikoshLight" pitchFamily="2" charset="0"/>
              </a:rPr>
              <a:t>;</a:t>
            </a:r>
          </a:p>
          <a:p>
            <a:r>
              <a:rPr lang="en-US" sz="36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Light" pitchFamily="2" charset="0"/>
                <a:cs typeface="NikoshLight" pitchFamily="2" charset="0"/>
              </a:rPr>
              <a:t>২। ই-</a:t>
            </a:r>
            <a:r>
              <a:rPr lang="en-US" sz="3600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Light" pitchFamily="2" charset="0"/>
                <a:cs typeface="NikoshLight" pitchFamily="2" charset="0"/>
              </a:rPr>
              <a:t>মেইল</a:t>
            </a:r>
            <a:r>
              <a:rPr lang="en-US" sz="36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3600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Light" pitchFamily="2" charset="0"/>
                <a:cs typeface="NikoshLight" pitchFamily="2" charset="0"/>
              </a:rPr>
              <a:t>পাঠাতে</a:t>
            </a:r>
            <a:r>
              <a:rPr lang="en-US" sz="36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bn-BD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Light" pitchFamily="2" charset="0"/>
                <a:cs typeface="NikoshLight" pitchFamily="2" charset="0"/>
              </a:rPr>
              <a:t>পা</a:t>
            </a:r>
            <a:r>
              <a:rPr lang="en-US" sz="36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Light" pitchFamily="2" charset="0"/>
                <a:cs typeface="NikoshLight" pitchFamily="2" charset="0"/>
              </a:rPr>
              <a:t>রবে</a:t>
            </a:r>
            <a:r>
              <a:rPr lang="en-US" sz="36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Light" pitchFamily="2" charset="0"/>
                <a:cs typeface="NikoshLight" pitchFamily="2" charset="0"/>
              </a:rPr>
              <a:t>;</a:t>
            </a:r>
          </a:p>
          <a:p>
            <a:r>
              <a:rPr lang="en-US" sz="36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Light" pitchFamily="2" charset="0"/>
                <a:cs typeface="NikoshLight" pitchFamily="2" charset="0"/>
              </a:rPr>
              <a:t>৩। ই-</a:t>
            </a:r>
            <a:r>
              <a:rPr lang="en-US" sz="3600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Light" pitchFamily="2" charset="0"/>
                <a:cs typeface="NikoshLight" pitchFamily="2" charset="0"/>
              </a:rPr>
              <a:t>মেইলে</a:t>
            </a:r>
            <a:r>
              <a:rPr lang="en-US" sz="36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3600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Light" pitchFamily="2" charset="0"/>
                <a:cs typeface="NikoshLight" pitchFamily="2" charset="0"/>
              </a:rPr>
              <a:t>ফাইল</a:t>
            </a:r>
            <a:r>
              <a:rPr lang="en-US" sz="36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3600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Light" pitchFamily="2" charset="0"/>
                <a:cs typeface="NikoshLight" pitchFamily="2" charset="0"/>
              </a:rPr>
              <a:t>সংযুক্ত</a:t>
            </a:r>
            <a:r>
              <a:rPr lang="en-US" sz="36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3600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Light" pitchFamily="2" charset="0"/>
                <a:cs typeface="NikoshLight" pitchFamily="2" charset="0"/>
              </a:rPr>
              <a:t>করতে</a:t>
            </a:r>
            <a:r>
              <a:rPr lang="en-US" sz="36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3600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Light" pitchFamily="2" charset="0"/>
                <a:cs typeface="NikoshLight" pitchFamily="2" charset="0"/>
              </a:rPr>
              <a:t>পারবে</a:t>
            </a:r>
            <a:r>
              <a:rPr lang="bn-BD" sz="36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Light" pitchFamily="2" charset="0"/>
                <a:cs typeface="NikoshLight" pitchFamily="2" charset="0"/>
              </a:rPr>
              <a:t> ।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54285" y="628019"/>
            <a:ext cx="2714625" cy="110799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b="1" dirty="0" err="1">
                <a:ln w="18415" cmpd="sng"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b="1" dirty="0">
              <a:ln w="18415" cmpd="sng">
                <a:solidFill>
                  <a:schemeClr val="tx1"/>
                </a:solidFill>
                <a:prstDash val="solid"/>
              </a:ln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3103" y="248431"/>
            <a:ext cx="10939534" cy="6343438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 dirty="0"/>
          </a:p>
        </p:txBody>
      </p:sp>
    </p:spTree>
    <p:extLst>
      <p:ext uri="{BB962C8B-B14F-4D97-AF65-F5344CB8AC3E}">
        <p14:creationId xmlns:p14="http://schemas.microsoft.com/office/powerpoint/2010/main" val="4267699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9715" y="639740"/>
            <a:ext cx="9456965" cy="113107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NikoshLight" pitchFamily="2" charset="0"/>
                <a:cs typeface="NikoshLight" pitchFamily="2" charset="0"/>
              </a:rPr>
              <a:t>ই-</a:t>
            </a:r>
            <a:r>
              <a:rPr lang="en-US" sz="6600" dirty="0" err="1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NikoshLight" pitchFamily="2" charset="0"/>
                <a:cs typeface="NikoshLight" pitchFamily="2" charset="0"/>
              </a:rPr>
              <a:t>মেইল</a:t>
            </a:r>
            <a:r>
              <a:rPr lang="en-US" sz="66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6600" dirty="0" err="1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NikoshLight" pitchFamily="2" charset="0"/>
                <a:cs typeface="NikoshLight" pitchFamily="2" charset="0"/>
              </a:rPr>
              <a:t>পাঠাতে</a:t>
            </a:r>
            <a:r>
              <a:rPr lang="en-US" sz="66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bn-BD" sz="66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NikoshLight" pitchFamily="2" charset="0"/>
                <a:cs typeface="NikoshLight" pitchFamily="2" charset="0"/>
              </a:rPr>
              <a:t>যা </a:t>
            </a:r>
            <a:r>
              <a:rPr lang="en-US" sz="6600" dirty="0" err="1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NikoshLight" pitchFamily="2" charset="0"/>
                <a:cs typeface="NikoshLight" pitchFamily="2" charset="0"/>
              </a:rPr>
              <a:t>যা</a:t>
            </a:r>
            <a:r>
              <a:rPr lang="en-US" sz="66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6600" dirty="0" err="1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NikoshLight" pitchFamily="2" charset="0"/>
                <a:cs typeface="NikoshLight" pitchFamily="2" charset="0"/>
              </a:rPr>
              <a:t>প্রয়োজন</a:t>
            </a:r>
            <a:endParaRPr lang="en-US" sz="6600" dirty="0">
              <a:ln w="18415" cmpd="sng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latin typeface="NikoshLight" pitchFamily="2" charset="0"/>
              <a:cs typeface="NikoshLight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3518" y="5228801"/>
            <a:ext cx="4178534" cy="61170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375" b="1" dirty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১। </a:t>
            </a:r>
            <a:r>
              <a:rPr lang="en-US" sz="3375" b="1" dirty="0" err="1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কম্পিউটার</a:t>
            </a:r>
            <a:r>
              <a:rPr lang="en-US" sz="3375" b="1" dirty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3375" b="1" dirty="0" err="1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বা</a:t>
            </a:r>
            <a:r>
              <a:rPr lang="en-US" sz="3375" b="1" dirty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3375" b="1" dirty="0" err="1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আইসটি</a:t>
            </a:r>
            <a:r>
              <a:rPr lang="en-US" sz="3375" b="1" dirty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3375" b="1" dirty="0" err="1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যন্ত্র</a:t>
            </a:r>
            <a:endParaRPr lang="en-US" sz="3375" b="1" dirty="0">
              <a:solidFill>
                <a:schemeClr val="tx1"/>
              </a:solidFill>
              <a:latin typeface="NikoshLight" pitchFamily="2" charset="0"/>
              <a:cs typeface="NikoshLight" pitchFamily="2" charset="0"/>
            </a:endParaRPr>
          </a:p>
        </p:txBody>
      </p:sp>
      <p:pic>
        <p:nvPicPr>
          <p:cNvPr id="7" name="Picture 6" descr="http://www.wire2air.com/images/animated_email2sms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9707" y="2337226"/>
            <a:ext cx="4682345" cy="2071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293740" y="5188906"/>
            <a:ext cx="3063254" cy="61170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375" b="1" dirty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২। </a:t>
            </a:r>
            <a:r>
              <a:rPr lang="en-US" sz="3375" b="1" dirty="0" err="1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ইন্টারনেট</a:t>
            </a:r>
            <a:r>
              <a:rPr lang="en-US" sz="3375" b="1" dirty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3375" b="1" dirty="0" err="1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সংযোগ</a:t>
            </a:r>
            <a:endParaRPr lang="en-US" sz="3375" b="1" dirty="0">
              <a:solidFill>
                <a:schemeClr val="tx1"/>
              </a:solidFill>
              <a:latin typeface="NikoshLight" pitchFamily="2" charset="0"/>
              <a:cs typeface="NikoshLight" pitchFamily="2" charset="0"/>
            </a:endParaRPr>
          </a:p>
        </p:txBody>
      </p:sp>
      <p:pic>
        <p:nvPicPr>
          <p:cNvPr id="9" name="Picture 2" descr="C:\Users\Motiar\Desktop\Capture 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16838" y="1916018"/>
            <a:ext cx="4875850" cy="28001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3709589" y="5190303"/>
            <a:ext cx="3960665" cy="61170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375" b="1" dirty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৩। ই-</a:t>
            </a:r>
            <a:r>
              <a:rPr lang="en-US" sz="3375" b="1" dirty="0" err="1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মেইল</a:t>
            </a:r>
            <a:r>
              <a:rPr lang="en-US" sz="3375" b="1" dirty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3375" b="1" dirty="0" err="1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ঠিকানা</a:t>
            </a:r>
            <a:endParaRPr lang="en-US" sz="3375" b="1" dirty="0">
              <a:solidFill>
                <a:schemeClr val="tx1"/>
              </a:solidFill>
              <a:latin typeface="NikoshLight" pitchFamily="2" charset="0"/>
              <a:cs typeface="NikoshLight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33849" y="1963999"/>
            <a:ext cx="7357015" cy="26834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85725" tIns="42863" rIns="85725" bIns="42863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5625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hlinkClick r:id="rId5"/>
            </a:endParaRPr>
          </a:p>
          <a:p>
            <a:pPr algn="ctr"/>
            <a:r>
              <a:rPr lang="en-US" sz="5625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5"/>
              </a:rPr>
              <a:t>jamirtarash@gmail.com</a:t>
            </a:r>
            <a:endParaRPr lang="en-US" sz="5625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US" sz="5625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43342" y="5195800"/>
            <a:ext cx="4195103" cy="61170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375" b="1" dirty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২। </a:t>
            </a:r>
            <a:r>
              <a:rPr lang="en-US" sz="3375" b="1" dirty="0" err="1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ইন্টারনেট</a:t>
            </a:r>
            <a:r>
              <a:rPr lang="en-US" sz="3375" b="1" dirty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3375" b="1" dirty="0" err="1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সংযোগ</a:t>
            </a:r>
            <a:endParaRPr lang="en-US" sz="3375" b="1" dirty="0">
              <a:solidFill>
                <a:schemeClr val="tx1"/>
              </a:solidFill>
              <a:latin typeface="NikoshLight" pitchFamily="2" charset="0"/>
              <a:cs typeface="NikoshLight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3103" y="248431"/>
            <a:ext cx="10939534" cy="6343438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 dirty="0"/>
          </a:p>
        </p:txBody>
      </p:sp>
    </p:spTree>
    <p:extLst>
      <p:ext uri="{BB962C8B-B14F-4D97-AF65-F5344CB8AC3E}">
        <p14:creationId xmlns:p14="http://schemas.microsoft.com/office/powerpoint/2010/main" val="143199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4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7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0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3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0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  <p:bldP spid="8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:\MOTIAR\D,contennt Picture 2\ad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295" y="1928813"/>
            <a:ext cx="6286500" cy="2428875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cxnSp>
        <p:nvCxnSpPr>
          <p:cNvPr id="6" name="Straight Arrow Connector 5"/>
          <p:cNvCxnSpPr/>
          <p:nvPr/>
        </p:nvCxnSpPr>
        <p:spPr>
          <a:xfrm flipH="1" flipV="1">
            <a:off x="4680758" y="2214563"/>
            <a:ext cx="40515" cy="2688338"/>
          </a:xfrm>
          <a:prstGeom prst="straightConnector1">
            <a:avLst/>
          </a:prstGeom>
          <a:ln w="76200">
            <a:solidFill>
              <a:schemeClr val="accent2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665028" y="578307"/>
            <a:ext cx="7653625" cy="1107996"/>
          </a:xfrm>
          <a:prstGeom prst="rect">
            <a:avLst/>
          </a:prstGeom>
          <a:ln>
            <a:noFill/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6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ই-</a:t>
            </a:r>
            <a:r>
              <a:rPr lang="en-US" sz="66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6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পাঠানোর</a:t>
            </a:r>
            <a:r>
              <a:rPr lang="en-US" sz="6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প্রক্রিয়া</a:t>
            </a:r>
            <a:endParaRPr lang="en-US" sz="66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85104" y="4902905"/>
            <a:ext cx="10314215" cy="871457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5063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ই-</a:t>
            </a:r>
            <a:r>
              <a:rPr lang="en-US" sz="5063" dirty="0" err="1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5063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063" dirty="0" err="1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ঠিকানা</a:t>
            </a:r>
            <a:r>
              <a:rPr lang="en-US" sz="5063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063" dirty="0" err="1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অনুযায়ী</a:t>
            </a:r>
            <a:r>
              <a:rPr lang="en-US" sz="5063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063" dirty="0" err="1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ব্রাউজার</a:t>
            </a:r>
            <a:r>
              <a:rPr lang="en-US" sz="5063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063" dirty="0" err="1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ওপেন</a:t>
            </a:r>
            <a:r>
              <a:rPr lang="en-US" sz="5063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ক</a:t>
            </a:r>
            <a:r>
              <a:rPr lang="bn-BD" sz="5063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রো</a:t>
            </a:r>
            <a:endParaRPr lang="en-US" sz="5063" dirty="0">
              <a:ln w="18415" cmpd="sng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3103" y="248431"/>
            <a:ext cx="10939534" cy="6343438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 dirty="0"/>
          </a:p>
        </p:txBody>
      </p:sp>
    </p:spTree>
    <p:extLst>
      <p:ext uri="{BB962C8B-B14F-4D97-AF65-F5344CB8AC3E}">
        <p14:creationId xmlns:p14="http://schemas.microsoft.com/office/powerpoint/2010/main" val="4115267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360716" y="676958"/>
            <a:ext cx="9007928" cy="110799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NikoshBAN" pitchFamily="2" charset="0"/>
                <a:cs typeface="NikoshBAN" pitchFamily="2" charset="0"/>
              </a:rPr>
              <a:t>২। Mail এ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ক্লিক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ক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রো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2" descr="C:\Users\Motiar\Desktop\y 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4936" y="2214563"/>
            <a:ext cx="6786563" cy="359122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cxnSp>
        <p:nvCxnSpPr>
          <p:cNvPr id="10" name="Straight Arrow Connector 9"/>
          <p:cNvCxnSpPr/>
          <p:nvPr/>
        </p:nvCxnSpPr>
        <p:spPr>
          <a:xfrm rot="10800000" flipV="1">
            <a:off x="2570686" y="1714500"/>
            <a:ext cx="3000375" cy="2000250"/>
          </a:xfrm>
          <a:prstGeom prst="straightConnector1">
            <a:avLst/>
          </a:prstGeom>
          <a:ln w="762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4" name="Rectangle 13"/>
          <p:cNvSpPr/>
          <p:nvPr/>
        </p:nvSpPr>
        <p:spPr>
          <a:xfrm>
            <a:off x="243103" y="248431"/>
            <a:ext cx="10939534" cy="6343438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 dirty="0"/>
          </a:p>
        </p:txBody>
      </p:sp>
    </p:spTree>
    <p:extLst>
      <p:ext uri="{BB962C8B-B14F-4D97-AF65-F5344CB8AC3E}">
        <p14:creationId xmlns:p14="http://schemas.microsoft.com/office/powerpoint/2010/main" val="226415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256715" y="626589"/>
            <a:ext cx="8935040" cy="72712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125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Yahoo ID </a:t>
            </a:r>
            <a:r>
              <a:rPr lang="en-US" sz="4125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বক্সে</a:t>
            </a:r>
            <a:r>
              <a:rPr lang="en-US" sz="4125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ই-</a:t>
            </a:r>
            <a:r>
              <a:rPr lang="en-US" sz="4125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4125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125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ঠিকানা</a:t>
            </a:r>
            <a:r>
              <a:rPr lang="en-US" sz="4125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125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টাই</a:t>
            </a:r>
            <a:r>
              <a:rPr lang="bn-BD" sz="4125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</a:t>
            </a:r>
            <a:r>
              <a:rPr lang="en-US" sz="4125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</a:t>
            </a:r>
            <a:r>
              <a:rPr lang="bn-BD" sz="4125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রো</a:t>
            </a:r>
            <a:endParaRPr lang="en-US" sz="4125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2" descr="E:\MOTIAR\D,contennt Picture 2\em 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769" y="2217561"/>
            <a:ext cx="3429000" cy="3770242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1" name="Oval 10"/>
          <p:cNvSpPr/>
          <p:nvPr/>
        </p:nvSpPr>
        <p:spPr>
          <a:xfrm>
            <a:off x="3915206" y="3722213"/>
            <a:ext cx="2786063" cy="380468"/>
          </a:xfrm>
          <a:prstGeom prst="ellipse">
            <a:avLst/>
          </a:prstGeom>
          <a:ln w="57150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88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309833" y="1327773"/>
            <a:ext cx="12798" cy="236885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6" name="Rectangle 15"/>
          <p:cNvSpPr/>
          <p:nvPr/>
        </p:nvSpPr>
        <p:spPr>
          <a:xfrm>
            <a:off x="243103" y="248431"/>
            <a:ext cx="10939534" cy="6343438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 dirty="0"/>
          </a:p>
        </p:txBody>
      </p:sp>
    </p:spTree>
    <p:extLst>
      <p:ext uri="{BB962C8B-B14F-4D97-AF65-F5344CB8AC3E}">
        <p14:creationId xmlns:p14="http://schemas.microsoft.com/office/powerpoint/2010/main" val="3646779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2182</TotalTime>
  <Words>474</Words>
  <Application>Microsoft Office PowerPoint</Application>
  <PresentationFormat>Custom</PresentationFormat>
  <Paragraphs>96</Paragraphs>
  <Slides>26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Calibri Light</vt:lpstr>
      <vt:lpstr>NikoshBAN</vt:lpstr>
      <vt:lpstr>NikoshLight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DOEL</cp:lastModifiedBy>
  <cp:revision>411</cp:revision>
  <dcterms:created xsi:type="dcterms:W3CDTF">2020-10-27T09:28:43Z</dcterms:created>
  <dcterms:modified xsi:type="dcterms:W3CDTF">2020-12-01T12:10:54Z</dcterms:modified>
</cp:coreProperties>
</file>