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7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CA71E-7230-4C2A-81FB-47A882B46585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78008-7798-4D9F-B40A-96FBDC87F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649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CA71E-7230-4C2A-81FB-47A882B46585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78008-7798-4D9F-B40A-96FBDC87F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599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CA71E-7230-4C2A-81FB-47A882B46585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78008-7798-4D9F-B40A-96FBDC87F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589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CA71E-7230-4C2A-81FB-47A882B46585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78008-7798-4D9F-B40A-96FBDC87F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285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CA71E-7230-4C2A-81FB-47A882B46585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78008-7798-4D9F-B40A-96FBDC87F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091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CA71E-7230-4C2A-81FB-47A882B46585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78008-7798-4D9F-B40A-96FBDC87F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889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CA71E-7230-4C2A-81FB-47A882B46585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78008-7798-4D9F-B40A-96FBDC87F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18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CA71E-7230-4C2A-81FB-47A882B46585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78008-7798-4D9F-B40A-96FBDC87F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148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CA71E-7230-4C2A-81FB-47A882B46585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78008-7798-4D9F-B40A-96FBDC87F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011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CA71E-7230-4C2A-81FB-47A882B46585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78008-7798-4D9F-B40A-96FBDC87F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993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CA71E-7230-4C2A-81FB-47A882B46585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78008-7798-4D9F-B40A-96FBDC87F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738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CA71E-7230-4C2A-81FB-47A882B46585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78008-7798-4D9F-B40A-96FBDC87F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325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10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0" y="2667000"/>
            <a:ext cx="3581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15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62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64" y="2590800"/>
            <a:ext cx="3133725" cy="31337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954" y="3226963"/>
            <a:ext cx="2377292" cy="18272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672" y="2838136"/>
            <a:ext cx="3209657" cy="2639051"/>
          </a:xfrm>
          <a:prstGeom prst="rect">
            <a:avLst/>
          </a:prstGeom>
        </p:spPr>
      </p:pic>
      <p:sp>
        <p:nvSpPr>
          <p:cNvPr id="6" name="Minus 5"/>
          <p:cNvSpPr/>
          <p:nvPr/>
        </p:nvSpPr>
        <p:spPr>
          <a:xfrm>
            <a:off x="3183222" y="92122"/>
            <a:ext cx="2912778" cy="1524000"/>
          </a:xfrm>
          <a:prstGeom prst="mathMinus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1219200" y="558225"/>
            <a:ext cx="6730700" cy="2295833"/>
            <a:chOff x="1125822" y="558225"/>
            <a:chExt cx="6730700" cy="2295833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1354422" y="1920922"/>
              <a:ext cx="62484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Down Arrow 10"/>
            <p:cNvSpPr/>
            <p:nvPr/>
          </p:nvSpPr>
          <p:spPr>
            <a:xfrm>
              <a:off x="4145958" y="1082722"/>
              <a:ext cx="762000" cy="838200"/>
            </a:xfrm>
            <a:prstGeom prst="downArrow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Down Arrow 11"/>
            <p:cNvSpPr/>
            <p:nvPr/>
          </p:nvSpPr>
          <p:spPr>
            <a:xfrm>
              <a:off x="7094522" y="1920922"/>
              <a:ext cx="762000" cy="933136"/>
            </a:xfrm>
            <a:prstGeom prst="down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Down Arrow 12"/>
            <p:cNvSpPr/>
            <p:nvPr/>
          </p:nvSpPr>
          <p:spPr>
            <a:xfrm>
              <a:off x="1125822" y="1920922"/>
              <a:ext cx="762000" cy="933136"/>
            </a:xfrm>
            <a:prstGeom prst="down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Down Arrow 13"/>
            <p:cNvSpPr/>
            <p:nvPr/>
          </p:nvSpPr>
          <p:spPr>
            <a:xfrm>
              <a:off x="4145958" y="1920922"/>
              <a:ext cx="762000" cy="933136"/>
            </a:xfrm>
            <a:prstGeom prst="down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962400" y="558225"/>
              <a:ext cx="21540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প্রিন্টার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28600" y="5257800"/>
            <a:ext cx="2667000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ডট ম্যাট্টিক্স প্রিন্টার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75889" y="5257800"/>
            <a:ext cx="2332357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ইঙ্কজেট প্রিন্টার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09850" y="5550187"/>
            <a:ext cx="209595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লেজার প্রিন্টার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53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cision 1"/>
          <p:cNvSpPr/>
          <p:nvPr/>
        </p:nvSpPr>
        <p:spPr>
          <a:xfrm>
            <a:off x="2819400" y="152400"/>
            <a:ext cx="4724400" cy="990600"/>
          </a:xfrm>
          <a:prstGeom prst="flowChartDecision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038600" y="3810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0" y="13716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নিচের ছকটি পূরণ করঃ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8615149" y="2177470"/>
            <a:ext cx="0" cy="22199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537949" y="2145681"/>
            <a:ext cx="8077200" cy="2251769"/>
            <a:chOff x="537949" y="2145681"/>
            <a:chExt cx="8077200" cy="2251769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537949" y="2177470"/>
              <a:ext cx="8077200" cy="0"/>
            </a:xfrm>
            <a:prstGeom prst="lin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37949" y="2177470"/>
              <a:ext cx="0" cy="2067580"/>
            </a:xfrm>
            <a:prstGeom prst="lin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37949" y="4245050"/>
              <a:ext cx="8077200" cy="152400"/>
            </a:xfrm>
            <a:prstGeom prst="lin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37949" y="3211260"/>
              <a:ext cx="8077200" cy="0"/>
            </a:xfrm>
            <a:prstGeom prst="lin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819400" y="2145681"/>
              <a:ext cx="0" cy="2143780"/>
            </a:xfrm>
            <a:prstGeom prst="lin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962400" y="2177470"/>
              <a:ext cx="0" cy="2143780"/>
            </a:xfrm>
            <a:prstGeom prst="lin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4991100" y="2199620"/>
              <a:ext cx="0" cy="2143780"/>
            </a:xfrm>
            <a:prstGeom prst="lin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019800" y="2215570"/>
              <a:ext cx="0" cy="2143780"/>
            </a:xfrm>
            <a:prstGeom prst="lin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7315200" y="2177470"/>
              <a:ext cx="0" cy="2143780"/>
            </a:xfrm>
            <a:prstGeom prst="lin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609600" y="2590799"/>
              <a:ext cx="2057400" cy="58477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ইনপুট ডিভাইস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457200" y="3581400"/>
            <a:ext cx="23622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আউটপুট ডিভাইস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193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8615149" y="2177470"/>
            <a:ext cx="0" cy="22199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626659" y="2161575"/>
            <a:ext cx="8077200" cy="2251769"/>
            <a:chOff x="537949" y="2145681"/>
            <a:chExt cx="8077200" cy="2251769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537949" y="2177470"/>
              <a:ext cx="8077200" cy="0"/>
            </a:xfrm>
            <a:prstGeom prst="lin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537949" y="2177470"/>
              <a:ext cx="0" cy="2067580"/>
            </a:xfrm>
            <a:prstGeom prst="lin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37949" y="4245050"/>
              <a:ext cx="8077200" cy="152400"/>
            </a:xfrm>
            <a:prstGeom prst="lin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37949" y="3211260"/>
              <a:ext cx="8077200" cy="0"/>
            </a:xfrm>
            <a:prstGeom prst="lin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819400" y="2145681"/>
              <a:ext cx="0" cy="2143780"/>
            </a:xfrm>
            <a:prstGeom prst="lin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962400" y="2177470"/>
              <a:ext cx="0" cy="2143780"/>
            </a:xfrm>
            <a:prstGeom prst="lin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991100" y="2199620"/>
              <a:ext cx="0" cy="2143780"/>
            </a:xfrm>
            <a:prstGeom prst="lin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6019800" y="2215570"/>
              <a:ext cx="0" cy="2143780"/>
            </a:xfrm>
            <a:prstGeom prst="lin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315200" y="2177470"/>
              <a:ext cx="0" cy="2143780"/>
            </a:xfrm>
            <a:prstGeom prst="lin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609600" y="2590799"/>
              <a:ext cx="2057400" cy="58477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ইনপুট ডিভাইস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57200" y="3581400"/>
            <a:ext cx="23622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আউটপুট ডিভাইস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95600" y="35814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মনিটর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62400" y="3581400"/>
            <a:ext cx="1028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প্রিন্টার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14900" y="3581400"/>
            <a:ext cx="1866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স্পিকার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19800" y="35814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হেডফোন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15200" y="3606225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প্রজেক্টর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71800" y="533400"/>
            <a:ext cx="3886200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এবার মিলিয়ে নাওঃ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95600" y="25908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কিবোর্ড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038600" y="2590800"/>
            <a:ext cx="876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মাউস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76800" y="25908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সাউন্ড কার্ড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19800" y="25908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গ্রাফিক্স কার্ড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15200" y="25908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স্ক্যানার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732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32858"/>
            <a:ext cx="5562600" cy="23839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286000"/>
            <a:ext cx="3048000" cy="2286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38400" y="304800"/>
            <a:ext cx="434340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চিত্র দুটি ভালভাবে লক্ষ্য করিঃ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3600" y="43434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কিবোর্ড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00800" y="4763869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প্রিন্টার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94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inus 1"/>
          <p:cNvSpPr/>
          <p:nvPr/>
        </p:nvSpPr>
        <p:spPr>
          <a:xfrm>
            <a:off x="2590800" y="-533400"/>
            <a:ext cx="4038600" cy="1752600"/>
          </a:xfrm>
          <a:prstGeom prst="mathMinus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191000" y="762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6858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ইনপুট ও আউটপুট ডিভাইসের মধ্যে তিনটি পার্থক্য লিখ।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24301" y="1371600"/>
            <a:ext cx="8534400" cy="4800600"/>
            <a:chOff x="304800" y="1066800"/>
            <a:chExt cx="8534400" cy="480060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457200" y="1066800"/>
              <a:ext cx="82296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8686800" y="1066800"/>
              <a:ext cx="152400" cy="48006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304800" y="5867400"/>
              <a:ext cx="85344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304800" y="1066800"/>
              <a:ext cx="152400" cy="48006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4343400" y="1066800"/>
              <a:ext cx="0" cy="48006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57200" y="1524000"/>
              <a:ext cx="82296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5105400" y="1320225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আউটপুট ডিভাইস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66800" y="1320225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   ইনপুট ডিভাইস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990600" y="1332131"/>
            <a:ext cx="76200" cy="484006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76701" y="3124200"/>
            <a:ext cx="8305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18699" y="4800600"/>
            <a:ext cx="852530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755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76200"/>
            <a:ext cx="42672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এবার উত্তগুলো মিলিয়ে নাওঃ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8686800" y="1066800"/>
            <a:ext cx="152400" cy="4800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38200" y="558225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ইনপুট ডিভাইস ও আউট ডিভাইসের মধ্যে তিনটি পার্থক্যঃ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66800" y="1015425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  ইনপুট ডিভাইস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72000" y="1015425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  আউটপুট ডিভাইস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1524000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কম্পিউটারে নির্দেশনা প্রদানের জন্য যে ডিভাইসের প্রয়োজন তাই ইনপুট ডিভাইস।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651575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সংজ্ঞা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62500" y="1487269"/>
            <a:ext cx="3771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ফলাফল প্রদর্শনের জন্য যে ডিভাইসের প্রয়োজন হয় তাই আউটপুট ডিভাইস।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62500" y="4876800"/>
            <a:ext cx="3771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মনিটর,প্রিন্টার,প্রজেক্টর,স্পিকার,হেডফোন ইত্যাদি।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1000" y="2895600"/>
            <a:ext cx="114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ডাটা </a:t>
            </a: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বা তথ্য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95400" y="2971800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ইনপুট ডিভাইস দিয়ে ডাটা বা তথ্য প্রবেশ করানো হয়।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724400" y="2971800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ডাটা বা তথ্যকে ফলাফল আকারে প্রকাশ করা হয়।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304800" y="1040446"/>
            <a:ext cx="8534400" cy="4840069"/>
            <a:chOff x="304800" y="1040446"/>
            <a:chExt cx="8534400" cy="4840069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457200" y="1066800"/>
              <a:ext cx="82296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304800" y="5867400"/>
              <a:ext cx="85344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304800" y="1066800"/>
              <a:ext cx="152400" cy="48006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648200" y="1066800"/>
              <a:ext cx="0" cy="48006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7200" y="1524000"/>
              <a:ext cx="82296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1143000" y="1040446"/>
              <a:ext cx="76200" cy="484006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533400" y="2517576"/>
              <a:ext cx="8153400" cy="14942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304800" y="4191000"/>
              <a:ext cx="8534400" cy="762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4" name="Rectangle 33"/>
          <p:cNvSpPr/>
          <p:nvPr/>
        </p:nvSpPr>
        <p:spPr>
          <a:xfrm>
            <a:off x="276313" y="4800600"/>
            <a:ext cx="9428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উদাহরণ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135607" y="4876800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কিবোর্ড,মাউস,স্ক্যানার,ডিজিটাল ক্যামেরা,মাইক্রোফোন ইত্যাদি।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29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inus 1"/>
          <p:cNvSpPr/>
          <p:nvPr/>
        </p:nvSpPr>
        <p:spPr>
          <a:xfrm>
            <a:off x="2590800" y="10232"/>
            <a:ext cx="4724400" cy="1905000"/>
          </a:xfrm>
          <a:prstGeom prst="mathMinu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267200" y="543632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2057400"/>
            <a:ext cx="731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ইনপুট ও আউটপুট ডিভাইস কি?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প্রিন্টার কি ধরনের ডিভাইস?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ইনপুট ও আউটপুট ডিভাইসের মধ্যে দুটি পার্থক্য বল।</a:t>
            </a:r>
          </a:p>
        </p:txBody>
      </p:sp>
    </p:spTree>
    <p:extLst>
      <p:ext uri="{BB962C8B-B14F-4D97-AF65-F5344CB8AC3E}">
        <p14:creationId xmlns:p14="http://schemas.microsoft.com/office/powerpoint/2010/main" val="285974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304800"/>
            <a:ext cx="243840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বাডির 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49" y="1206745"/>
            <a:ext cx="8429625" cy="42796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5562600"/>
            <a:ext cx="8458200" cy="10772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ইন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পুট ডিভাইস হিসেবে কিবোর্ডের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চিত্র অঙ্কন করে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বিভিন্ন অংশ চিহ্নিত করে নিয়ে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আসবে।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22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34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95600" y="609600"/>
            <a:ext cx="419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3450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ecision 3"/>
          <p:cNvSpPr/>
          <p:nvPr/>
        </p:nvSpPr>
        <p:spPr>
          <a:xfrm>
            <a:off x="2133600" y="152400"/>
            <a:ext cx="4114800" cy="1066800"/>
          </a:xfrm>
          <a:prstGeom prst="flowChartDecis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0" y="5334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1447800"/>
            <a:ext cx="8077200" cy="415498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এবাদুল হক</a:t>
            </a:r>
          </a:p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সহকারি শিক্ষক (আইসিটি)</a:t>
            </a:r>
          </a:p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আলীর গাঁও উচ্চ বিদ্যালয়</a:t>
            </a:r>
          </a:p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গোয়াইনঘাট,সিলেট।</a:t>
            </a:r>
          </a:p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০১৭৪৭-৩১৯৭৩৯</a:t>
            </a:r>
          </a:p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E-Mail:abadulh9@gmail.com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684" y="1447800"/>
            <a:ext cx="2643116" cy="264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60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1371600" y="381000"/>
            <a:ext cx="3657600" cy="838200"/>
          </a:xfrm>
          <a:prstGeom prst="flowChartTerminator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124200" y="4572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524001"/>
            <a:ext cx="5791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শ্রেণিঃ সপ্তম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বিষয়ঃ তথ্য ও যোগাযোগ প্রযুক্তি 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অধ্যায়ঃ দ্বিতীয়  (কম্পিটার সংশ্লিষ্ট যন্ত্রপাতি)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4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10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/২০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20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ইং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0"/>
            <a:ext cx="3581400" cy="528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0235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90" y="2975090"/>
            <a:ext cx="3642815" cy="32230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454" y="2838450"/>
            <a:ext cx="4648200" cy="46315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62275" y="86380"/>
            <a:ext cx="3209925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নিচের চিত্রগুলো লক্ষ্য করিঃ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81800" y="6273225"/>
            <a:ext cx="1676400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মনিটর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19400" y="60960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প্রিন্টার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007289"/>
            <a:ext cx="4591537" cy="19678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77" y="609600"/>
            <a:ext cx="3333263" cy="22288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948289" y="297509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কিবোর্ড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43089" y="2482275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মাউস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69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2590800" y="228600"/>
            <a:ext cx="4191000" cy="609600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429000" y="268069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2362200"/>
            <a:ext cx="716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ইনপুট ও আউটপুট ডিভাইস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06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2819400" y="152400"/>
            <a:ext cx="3886200" cy="838200"/>
          </a:xfrm>
          <a:prstGeom prst="flowChartTerminator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505200" y="152400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শিখনফল---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676400"/>
            <a:ext cx="8382000" cy="230832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ইনপুট ডিভাইস কি তা বলতে পারবে;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ইনপুট ও আউটপুট ডিভাইস গুলো চিহ্নিত করতে পারবে;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ইনপুট ও আউটপুট ডিভাইসের মধ্যে পার্থক্য নির্ণয় করতে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20737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721" y="662206"/>
            <a:ext cx="6811453" cy="29191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0" y="3556192"/>
            <a:ext cx="3886200" cy="31245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36887" y="-4465"/>
            <a:ext cx="2930513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আরো কিছু চিত্র লক্ষ্য করিঃ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48100" y="3581400"/>
            <a:ext cx="1409700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কিবোর্ড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00800" y="6273225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সাউন্ড কার্ড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4244742"/>
            <a:ext cx="3657600" cy="243603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52800" y="602998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গ্রাফিক্স কার্ড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97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2514600" y="304800"/>
            <a:ext cx="4419600" cy="1295400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657600" y="533400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7400" y="2667000"/>
            <a:ext cx="5562600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ইনপুট ডিভাইস কি? লিখ।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875" y="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46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457200"/>
            <a:ext cx="4648200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আমরা আরো কিছু চিত্র লক্ষ্য করিঃ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42999"/>
            <a:ext cx="2590800" cy="21037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435" y="1142999"/>
            <a:ext cx="2143125" cy="2143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219200"/>
            <a:ext cx="2201839" cy="19907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9" y="3601081"/>
            <a:ext cx="4205785" cy="24519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6800" y="3429000"/>
            <a:ext cx="1447800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মনিটর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09999" y="3276600"/>
            <a:ext cx="1181101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স্পিকার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48400" y="3286124"/>
            <a:ext cx="176738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হেডফোন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95800" y="5943600"/>
            <a:ext cx="33528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মাল্টিমিডিয়া প্রজেক্টর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95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286</Words>
  <Application>Microsoft Office PowerPoint</Application>
  <PresentationFormat>On-screen Show (4:3)</PresentationFormat>
  <Paragraphs>84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2</cp:revision>
  <dcterms:created xsi:type="dcterms:W3CDTF">2020-10-03T14:45:52Z</dcterms:created>
  <dcterms:modified xsi:type="dcterms:W3CDTF">2020-10-03T15:05:03Z</dcterms:modified>
</cp:coreProperties>
</file>