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0672-5070-4279-9C74-B6D305517A9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E73D-D7C4-40F5-927C-0F5CF6FC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0672-5070-4279-9C74-B6D305517A9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E73D-D7C4-40F5-927C-0F5CF6FC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7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0672-5070-4279-9C74-B6D305517A9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E73D-D7C4-40F5-927C-0F5CF6FC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9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0672-5070-4279-9C74-B6D305517A9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E73D-D7C4-40F5-927C-0F5CF6FC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4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0672-5070-4279-9C74-B6D305517A9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E73D-D7C4-40F5-927C-0F5CF6FC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0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0672-5070-4279-9C74-B6D305517A9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E73D-D7C4-40F5-927C-0F5CF6FC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0672-5070-4279-9C74-B6D305517A9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E73D-D7C4-40F5-927C-0F5CF6FC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4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0672-5070-4279-9C74-B6D305517A9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E73D-D7C4-40F5-927C-0F5CF6FC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2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0672-5070-4279-9C74-B6D305517A9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E73D-D7C4-40F5-927C-0F5CF6FC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0672-5070-4279-9C74-B6D305517A9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E73D-D7C4-40F5-927C-0F5CF6FC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7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0672-5070-4279-9C74-B6D305517A9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E73D-D7C4-40F5-927C-0F5CF6FC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4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90672-5070-4279-9C74-B6D305517A96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AE73D-D7C4-40F5-927C-0F5CF6FC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8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839450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2900"/>
            <a:ext cx="3200400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12900"/>
            <a:ext cx="3784600" cy="48006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3657600" y="334545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722578" y="4267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33400"/>
            <a:ext cx="805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gvevB‡ji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¨‡g Z_¨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Av`vb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2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19976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6265" y="533400"/>
            <a:ext cx="6880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ea typeface="SolaimanLipi"/>
                <a:cs typeface="NikoshBAN" pitchFamily="2" charset="0"/>
              </a:rPr>
              <a:t>বিদেশ থেকে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ea typeface="SolaimanLipi"/>
                <a:cs typeface="NikoshBAN" pitchFamily="2" charset="0"/>
              </a:rPr>
              <a:t>bkash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ea typeface="SolaimanLipi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ea typeface="SolaimanLipi"/>
                <a:cs typeface="NikoshBAN" pitchFamily="2" charset="0"/>
              </a:rPr>
              <a:t>এর মধ্যমে টাকা সংগ্রহ </a:t>
            </a:r>
            <a:endParaRPr lang="en-US" sz="3600" dirty="0">
              <a:solidFill>
                <a:srgbClr val="FF0000"/>
              </a:solidFill>
              <a:latin typeface="NikoshBAN" pitchFamily="2" charset="0"/>
              <a:ea typeface="SolaimanLip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5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50052"/>
            <a:ext cx="3657600" cy="3995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50052"/>
            <a:ext cx="3810000" cy="40983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7" name="TextBox 6"/>
          <p:cNvSpPr txBox="1"/>
          <p:nvPr/>
        </p:nvSpPr>
        <p:spPr>
          <a:xfrm>
            <a:off x="1524000" y="533400"/>
            <a:ext cx="6248400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E-mail 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wPwV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cvVv‡bv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8636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405" y="1371600"/>
            <a:ext cx="7657595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0800" y="443345"/>
            <a:ext cx="48006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gvevB‡j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SMS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Ki‡Q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3048000" y="76200"/>
            <a:ext cx="3429000" cy="1371600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3800" y="533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83820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তিনটি মাধ্যম ও একটি করে কাজ উল্লেখ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2286000"/>
            <a:ext cx="8229600" cy="4343400"/>
            <a:chOff x="457200" y="1600200"/>
            <a:chExt cx="8229600" cy="43434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7200" y="1600200"/>
              <a:ext cx="822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5943600"/>
              <a:ext cx="822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686800" y="1600200"/>
              <a:ext cx="0" cy="434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7200" y="1600200"/>
              <a:ext cx="0" cy="434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" y="2133600"/>
              <a:ext cx="822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981200" y="1600200"/>
              <a:ext cx="0" cy="434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7200" y="3505200"/>
              <a:ext cx="822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7200" y="4724400"/>
              <a:ext cx="822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09600" y="23108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231082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3200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মোবাইল ফোন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45720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বিকাশ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5943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ই-মেইল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304800"/>
            <a:ext cx="37338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এবার মিলিয়ে নাওঃ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33400" y="1524000"/>
            <a:ext cx="8229600" cy="4343400"/>
            <a:chOff x="457200" y="1600200"/>
            <a:chExt cx="8229600" cy="4343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57200" y="1600200"/>
              <a:ext cx="822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7200" y="5943600"/>
              <a:ext cx="822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686800" y="1600200"/>
              <a:ext cx="0" cy="434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" y="1600200"/>
              <a:ext cx="0" cy="434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7200" y="2133600"/>
              <a:ext cx="822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81200" y="1600200"/>
              <a:ext cx="0" cy="434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57200" y="3505200"/>
              <a:ext cx="822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7200" y="4724400"/>
              <a:ext cx="822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62000" y="15240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1524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মোবাইল ফোন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35814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বিকাশ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4953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ই-মেইল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7400" y="2440632"/>
            <a:ext cx="6705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তথ্য আদান-প্রদান করা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3733800"/>
            <a:ext cx="6705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 –পয়সা লেনদেন করা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7400" y="5105400"/>
            <a:ext cx="6705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খুব দ্রুত চিঠি পাটানো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9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3128963" cy="2995613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2" idx="3"/>
          </p:cNvCxnSpPr>
          <p:nvPr/>
        </p:nvCxnSpPr>
        <p:spPr>
          <a:xfrm flipV="1">
            <a:off x="3586163" y="2107406"/>
            <a:ext cx="1138237" cy="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43011" y="1845797"/>
            <a:ext cx="3886199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cv‡q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n‡Uu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wPw©V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cÖib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KiZ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10000"/>
            <a:ext cx="3128962" cy="24384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395662" y="5029200"/>
            <a:ext cx="1519237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81600" y="4787720"/>
            <a:ext cx="3200400" cy="40011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B›Uvi‡b‡Ui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wPwV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cÖib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5890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0"/>
            <a:ext cx="428625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" y="2286000"/>
            <a:ext cx="463142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2438400"/>
            <a:ext cx="2286000" cy="2209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76600" y="3352800"/>
            <a:ext cx="1600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cÖvPxb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Kvj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" name="Straight Arrow Connector 5"/>
          <p:cNvCxnSpPr>
            <a:stCxn id="2" idx="7"/>
          </p:cNvCxnSpPr>
          <p:nvPr/>
        </p:nvCxnSpPr>
        <p:spPr>
          <a:xfrm flipV="1">
            <a:off x="4846823" y="1600200"/>
            <a:ext cx="944377" cy="116181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2412373">
            <a:off x="4176425" y="1256042"/>
            <a:ext cx="3886199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cv‡q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n‡Uu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wPw©V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cÖib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KiZ</a:t>
            </a:r>
            <a:endParaRPr lang="en-US" sz="2800" b="1" dirty="0"/>
          </a:p>
        </p:txBody>
      </p:sp>
      <p:cxnSp>
        <p:nvCxnSpPr>
          <p:cNvPr id="11" name="Straight Arrow Connector 10"/>
          <p:cNvCxnSpPr>
            <a:stCxn id="2" idx="1"/>
          </p:cNvCxnSpPr>
          <p:nvPr/>
        </p:nvCxnSpPr>
        <p:spPr>
          <a:xfrm flipH="1" flipV="1">
            <a:off x="1905000" y="1676400"/>
            <a:ext cx="1325377" cy="108561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8984178">
            <a:off x="176444" y="1132525"/>
            <a:ext cx="28956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ewk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jvMZ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/>
          </a:p>
        </p:txBody>
      </p:sp>
      <p:cxnSp>
        <p:nvCxnSpPr>
          <p:cNvPr id="15" name="Straight Arrow Connector 14"/>
          <p:cNvCxnSpPr>
            <a:stCxn id="2" idx="3"/>
          </p:cNvCxnSpPr>
          <p:nvPr/>
        </p:nvCxnSpPr>
        <p:spPr>
          <a:xfrm flipH="1">
            <a:off x="2057400" y="4324582"/>
            <a:ext cx="1172977" cy="100941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912255">
            <a:off x="299562" y="5257800"/>
            <a:ext cx="2895600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LiP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ewk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nZ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9" name="Straight Arrow Connector 18"/>
          <p:cNvCxnSpPr>
            <a:stCxn id="2" idx="5"/>
          </p:cNvCxnSpPr>
          <p:nvPr/>
        </p:nvCxnSpPr>
        <p:spPr>
          <a:xfrm>
            <a:off x="4846823" y="4324582"/>
            <a:ext cx="944377" cy="93321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080529">
            <a:off x="4463331" y="5229297"/>
            <a:ext cx="3124199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cwikÖg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nZ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 rot="2412373">
            <a:off x="4105539" y="1326717"/>
            <a:ext cx="4139397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cv‡q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n‡Uu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wPw©V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cÖib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KiZ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2373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7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2286000"/>
            <a:ext cx="2743200" cy="2438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2" idx="7"/>
          </p:cNvCxnSpPr>
          <p:nvPr/>
        </p:nvCxnSpPr>
        <p:spPr>
          <a:xfrm flipV="1">
            <a:off x="5237068" y="1624491"/>
            <a:ext cx="858932" cy="10186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76600" y="3124200"/>
            <a:ext cx="1946613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AvaywbK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Kvj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541503">
            <a:off x="4480922" y="1573612"/>
            <a:ext cx="4383309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B›Uvi‡b‡Ui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wPwV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cÖib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cxnSp>
        <p:nvCxnSpPr>
          <p:cNvPr id="9" name="Straight Arrow Connector 8"/>
          <p:cNvCxnSpPr>
            <a:stCxn id="2" idx="1"/>
          </p:cNvCxnSpPr>
          <p:nvPr/>
        </p:nvCxnSpPr>
        <p:spPr>
          <a:xfrm flipH="1" flipV="1">
            <a:off x="1981200" y="1828800"/>
            <a:ext cx="1316132" cy="81429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8294706">
            <a:off x="614858" y="1390045"/>
            <a:ext cx="2208431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Kg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jv‡M</a:t>
            </a:r>
            <a:endParaRPr lang="en-US" sz="1600" b="1" dirty="0"/>
          </a:p>
        </p:txBody>
      </p:sp>
      <p:cxnSp>
        <p:nvCxnSpPr>
          <p:cNvPr id="12" name="Straight Arrow Connector 11"/>
          <p:cNvCxnSpPr>
            <a:stCxn id="2" idx="3"/>
          </p:cNvCxnSpPr>
          <p:nvPr/>
        </p:nvCxnSpPr>
        <p:spPr>
          <a:xfrm flipH="1">
            <a:off x="2639266" y="4367305"/>
            <a:ext cx="658066" cy="81429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605558">
            <a:off x="1543835" y="5225406"/>
            <a:ext cx="1951235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LiP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Kg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nq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5" name="Straight Arrow Connector 14"/>
          <p:cNvCxnSpPr>
            <a:stCxn id="2" idx="5"/>
          </p:cNvCxnSpPr>
          <p:nvPr/>
        </p:nvCxnSpPr>
        <p:spPr>
          <a:xfrm>
            <a:off x="5237068" y="4367305"/>
            <a:ext cx="706532" cy="81429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9436554">
            <a:off x="4766610" y="5073011"/>
            <a:ext cx="359219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cwikÖg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ej‡jB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P‡j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577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2133600" y="152400"/>
            <a:ext cx="4114800" cy="10668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533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70984"/>
            <a:ext cx="4724400" cy="472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76200" y="22098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এবাদুল হক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সহকারি শিক্ষক (আইসিটি)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আলীর গাঁও উচ্চ বিদ্যালয়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গোয়াইনঘাট,সিলেট।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মোবাইলঃ ০১৭৪৭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smtClean="0">
                <a:latin typeface="NikoshBAN" pitchFamily="2" charset="0"/>
                <a:cs typeface="NikoshBAN" pitchFamily="2" charset="0"/>
              </a:rPr>
              <a:t>৩১৯৭৩৯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E-Mail: abadulh9@gmail.com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0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04800"/>
            <a:ext cx="2667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158425"/>
            <a:ext cx="68580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পাঁচটি গুরুত্ব উল্লেখ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33400"/>
            <a:ext cx="25146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মিলিয়ে নাওঃ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89970"/>
            <a:ext cx="8305800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মূহূর্তের মধ্যেই পৃথিবীর এক প্রান্ত থেকে অন্য প্রান্তে যোগাযোগ স্থাপন করা যায়।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প্রতিষ্টানে না গিয়েও ভর্তির জন্য অনলাইনে আবেদন করা যায়।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পরীক্ষার ফলাফল জানা যায়।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সময় ও খরচ কম লাগে।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পরিশ্রম কম হয়।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905000"/>
            <a:ext cx="5791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তথ্য ও যোগাযোগ প্রযুক্তির পাঁচটি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গুরুত্বঃ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3048000" y="381000"/>
            <a:ext cx="3581400" cy="914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14800" y="533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05000"/>
            <a:ext cx="77724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তথ্য ও যোগাযোগ প্রযুক্তি কী?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২।তথ্য ও যোগাযোগ প্রযুক্তির দুটি মাধ্যম বল।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 তথ্য ও যোগাযোগ প্রযুক্তির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তিনটি গুরুত্ব বল।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78486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u="sng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8763" y="5892507"/>
            <a:ext cx="78486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742950" indent="-742950">
              <a:buFont typeface="Arial" pitchFamily="34" charset="0"/>
              <a:buChar char="•"/>
              <a:defRPr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“তথ্য প্রযুক্তি ছাড়া  আমাদের জীবন অচল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”-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ব্যাখ্যা কর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4" y="1472863"/>
            <a:ext cx="7824716" cy="38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7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6096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34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514600" y="152400"/>
            <a:ext cx="3810000" cy="990600"/>
          </a:xfrm>
          <a:prstGeom prst="flowChartDecisi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381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828800"/>
            <a:ext cx="5029200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শ্রেণিঃ ৮ম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অধ্যায়ঃ ১ম (তথ্য ও যোগাযোগ প্রযুক্তির গুরুত্ব)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ইং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86" y="1027331"/>
            <a:ext cx="3962399" cy="545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7" y="3674090"/>
            <a:ext cx="4800603" cy="3183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" y="3642245"/>
            <a:ext cx="4312693" cy="3234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45" y="0"/>
            <a:ext cx="4640955" cy="3674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563921"/>
            <a:ext cx="403859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প্রাচীন যুগের যোগাযোগ ব্যবস্থা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81000"/>
            <a:ext cx="35814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আমরা এখন কিছু চিত্র দেখবঃ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251"/>
            <a:ext cx="4572000" cy="2571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27340"/>
            <a:ext cx="3429000" cy="271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89659"/>
            <a:ext cx="4572000" cy="257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819400" cy="40649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224706"/>
            <a:ext cx="44958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আধুনিক যুগের যোগাযোগ ব্যাবস্থা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323237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যোগাযোগ ক্ষেত্রে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I ‡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cÖhyw³i ¸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¡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1752600" y="228600"/>
            <a:ext cx="5562600" cy="12192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76200"/>
            <a:ext cx="42672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002060"/>
                </a:solidFill>
                <a:latin typeface="NikoshBAN" pitchFamily="2" charset="0"/>
                <a:ea typeface="SolaimanLipi"/>
                <a:cs typeface="NikoshBAN" pitchFamily="2" charset="0"/>
              </a:rPr>
              <a:t>শিখনফল</a:t>
            </a:r>
            <a:r>
              <a:rPr lang="bn-IN" sz="7200" b="1" dirty="0" smtClean="0">
                <a:solidFill>
                  <a:srgbClr val="002060"/>
                </a:solidFill>
                <a:latin typeface="SolaimanLipi"/>
                <a:ea typeface="SolaimanLipi"/>
                <a:cs typeface="NikoshBAN" pitchFamily="2" charset="0"/>
              </a:rPr>
              <a:t> 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57400"/>
            <a:ext cx="86868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200" b="1" dirty="0">
                <a:solidFill>
                  <a:srgbClr val="000000"/>
                </a:solidFill>
                <a:latin typeface="NikoshBAN" pitchFamily="2" charset="0"/>
                <a:ea typeface="SolaimanLipi"/>
                <a:cs typeface="NikoshBAN" pitchFamily="2" charset="0"/>
              </a:rPr>
              <a:t>তথ্য ও যোগাযোগ </a:t>
            </a:r>
            <a:r>
              <a:rPr lang="bn-BD" sz="3200" b="1" dirty="0" smtClean="0">
                <a:solidFill>
                  <a:srgbClr val="000000"/>
                </a:solidFill>
                <a:latin typeface="NikoshBAN" pitchFamily="2" charset="0"/>
                <a:ea typeface="SolaimanLipi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ea typeface="SolaimanLipi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Kx</a:t>
            </a:r>
            <a:r>
              <a:rPr lang="en-US" sz="3200" b="1" dirty="0" smtClean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Zv</a:t>
            </a:r>
            <a:r>
              <a:rPr lang="en-US" sz="3200" b="1" dirty="0" smtClean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ej‡Z</a:t>
            </a:r>
            <a:r>
              <a:rPr lang="en-US" sz="3200" b="1" dirty="0" smtClean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cvi‡e</a:t>
            </a:r>
            <a:r>
              <a:rPr lang="en-US" sz="3200" b="1" dirty="0" smtClean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 </a:t>
            </a:r>
            <a:r>
              <a:rPr lang="bn-IN" sz="3200" b="1" dirty="0" smtClean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;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768308"/>
            <a:ext cx="86868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3200" b="1" dirty="0">
                <a:solidFill>
                  <a:srgbClr val="000000"/>
                </a:solidFill>
                <a:latin typeface="NikoshBAN" pitchFamily="2" charset="0"/>
                <a:ea typeface="SolaimanLipi"/>
                <a:cs typeface="NikoshBAN" pitchFamily="2" charset="0"/>
              </a:rPr>
              <a:t>তথ্য ও যোগাযোগ </a:t>
            </a:r>
            <a:r>
              <a:rPr lang="bn-BD" sz="3200" b="1" dirty="0" smtClean="0">
                <a:solidFill>
                  <a:srgbClr val="000000"/>
                </a:solidFill>
                <a:latin typeface="NikoshBAN" pitchFamily="2" charset="0"/>
                <a:ea typeface="SolaimanLipi"/>
                <a:cs typeface="NikoshBAN" pitchFamily="2" charset="0"/>
              </a:rPr>
              <a:t>প্রযুক্তির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ea typeface="SolaimanLipi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0000"/>
                </a:solidFill>
                <a:latin typeface="NikoshBAN" pitchFamily="2" charset="0"/>
                <a:ea typeface="SolaimanLipi"/>
                <a:cs typeface="NikoshBAN" pitchFamily="2" charset="0"/>
              </a:rPr>
              <a:t>মাধ্যম</a:t>
            </a:r>
            <a:r>
              <a:rPr lang="en-US" sz="3200" b="1" dirty="0" smtClean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¸‡</a:t>
            </a:r>
            <a:r>
              <a:rPr lang="en-US" sz="3200" b="1" dirty="0" err="1" smtClean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jv</a:t>
            </a:r>
            <a:r>
              <a:rPr lang="en-US" sz="3200" b="1" dirty="0" smtClean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  </a:t>
            </a:r>
            <a:r>
              <a:rPr lang="en-US" sz="3200" b="1" dirty="0" err="1" smtClean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D‡jøL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ea typeface="SolaimanLipi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Ki‡Z</a:t>
            </a:r>
            <a:r>
              <a:rPr lang="en-US" sz="3200" b="1" dirty="0" smtClean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  </a:t>
            </a:r>
            <a:r>
              <a:rPr lang="en-US" sz="3200" b="1" dirty="0" err="1" smtClean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cvi‡e</a:t>
            </a:r>
            <a:r>
              <a:rPr lang="bn-IN" sz="3200" b="1" dirty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;</a:t>
            </a:r>
            <a:r>
              <a:rPr lang="bn-IN" sz="3200" b="1" dirty="0" smtClean="0">
                <a:solidFill>
                  <a:srgbClr val="000000"/>
                </a:solidFill>
                <a:latin typeface="NikoshBAN" pitchFamily="2" charset="0"/>
                <a:ea typeface="SolaimanLipi"/>
                <a:cs typeface="NikoshBAN" pitchFamily="2" charset="0"/>
              </a:rPr>
              <a:t> 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505200"/>
            <a:ext cx="8763000" cy="15696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‡</a:t>
            </a:r>
            <a:r>
              <a:rPr lang="en-US" sz="3200" b="1" dirty="0" err="1" smtClean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hvMv‡hvM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†</a:t>
            </a:r>
            <a:r>
              <a:rPr lang="en-US" sz="3200" b="1" dirty="0" err="1" smtClean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ÿ‡Î</a:t>
            </a:r>
            <a:r>
              <a:rPr lang="en-US" sz="3200" b="1" dirty="0" smtClean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 </a:t>
            </a:r>
            <a:r>
              <a:rPr lang="bn-BD" sz="3200" b="1" dirty="0" smtClean="0">
                <a:solidFill>
                  <a:srgbClr val="000000"/>
                </a:solidFill>
                <a:latin typeface="NikoshBAN" pitchFamily="2" charset="0"/>
                <a:ea typeface="SolaimanLipi"/>
                <a:cs typeface="NikoshBAN" pitchFamily="2" charset="0"/>
              </a:rPr>
              <a:t>তথ্য </a:t>
            </a:r>
            <a:r>
              <a:rPr lang="bn-BD" sz="3200" b="1" dirty="0">
                <a:solidFill>
                  <a:srgbClr val="000000"/>
                </a:solidFill>
                <a:latin typeface="NikoshBAN" pitchFamily="2" charset="0"/>
                <a:ea typeface="SolaimanLipi"/>
                <a:cs typeface="NikoshBAN" pitchFamily="2" charset="0"/>
              </a:rPr>
              <a:t>ও যোগাযোগ প্রযুক্তির গুরুত্ব ব্যাখ্যা  করতে পারবে 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SolaimanLipi"/>
                <a:cs typeface="SutonnyMJ" pitchFamily="2" charset="0"/>
              </a:rPr>
              <a:t>|</a:t>
            </a:r>
            <a:endParaRPr lang="en-US" sz="3200" b="1" dirty="0">
              <a:solidFill>
                <a:srgbClr val="000000"/>
              </a:solidFill>
              <a:latin typeface="NikoshBAN" pitchFamily="2" charset="0"/>
              <a:ea typeface="SolaimanLipi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5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113" y="0"/>
            <a:ext cx="3062735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" y="4291487"/>
            <a:ext cx="3552054" cy="25665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648200"/>
            <a:ext cx="596259" cy="4191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47800" y="609600"/>
            <a:ext cx="3352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চিত্রটি লক্ষ্য করঃ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1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58142 -0.54117 L -0.05191 0.113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3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895600" y="381000"/>
            <a:ext cx="3429000" cy="1066800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81400" y="609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5496" y="2608997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dirty="0">
                <a:solidFill>
                  <a:srgbClr val="000000"/>
                </a:solidFill>
                <a:latin typeface="NikoshBAN" pitchFamily="2" charset="0"/>
                <a:ea typeface="SolaimanLipi"/>
                <a:cs typeface="NikoshBAN" pitchFamily="2" charset="0"/>
              </a:rPr>
              <a:t>তথ্য ও যোগাযোগ প্রযুক্তি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ea typeface="SolaimanLipi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ea typeface="SolaimanLipi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ea typeface="SolaimanLipi"/>
                <a:cs typeface="NikoshBAN" pitchFamily="2" charset="0"/>
              </a:rPr>
              <a:t>বলতে কী বোঝ?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376</Words>
  <Application>Microsoft Office PowerPoint</Application>
  <PresentationFormat>On-screen Show (4:3)</PresentationFormat>
  <Paragraphs>75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</cp:revision>
  <dcterms:created xsi:type="dcterms:W3CDTF">2020-10-03T16:08:38Z</dcterms:created>
  <dcterms:modified xsi:type="dcterms:W3CDTF">2020-10-03T16:31:37Z</dcterms:modified>
</cp:coreProperties>
</file>