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0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1437AB-729F-47D7-A286-EB0D16C00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093603D-6C0D-4ED1-8C27-C8EED2325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38C445-40EF-4075-B868-DDFB18D4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353371-CD20-4007-B281-CB821E34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9F0729-0539-4C28-A71C-EB14B522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14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6A6A0-57A6-4F48-A518-F77A6FD7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7832612-4AC8-4797-959D-840C7B06F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13B854-36D5-49BD-A403-E0EFA3C2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3FB9F6-2147-4176-A621-3F12B7DB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F60384-C4E4-4778-8FD7-1013F586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47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14190AF-B8B6-4B25-8AFF-DE1403682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7A798D-1C19-4AA0-9B77-2DCA0CEA3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FB512A-8615-49E6-890F-913E3795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F4297D-1A4A-4D1C-88E1-A5430B1F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6B91E6-EE57-4BD4-8506-DE5B93DE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925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E6FE9C-6AFF-4CBA-9C98-A3EE30BB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FCFACE-2899-4503-957D-743324883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60E17A-D0FA-4787-B613-FE43E459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9BCB9B-09FD-493C-A316-BA32A387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20EA9E-9375-410D-B315-E6DB0C1C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438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0BFD49-2C92-4B48-8545-24F918AE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87FD58-7EB9-4737-907F-57288F2D4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5E6FB0-8A27-459A-82D8-97E22685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C5A3F1-E11F-4198-AEF4-85C4E234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00DEC-C0F8-44A5-800D-512164F6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722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F3B3C-DD88-4E3C-93BA-64B87261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4931DE-D60D-43B3-BF00-4D93742CA7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CC6189D-CCC1-4D45-964D-921E11E02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EE9CE7-0893-4FE1-B9C9-17BE1AAF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625B414-07A4-4F6E-8D1A-6607DB2A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120326-E5AA-48B5-BB0D-CC3A6CF0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62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5E354F-5999-4A92-A95F-791E8D62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F31A1-E609-40B3-A58B-1C69291D4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A4AD6EC-909E-4498-9305-B5F6101B5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9A7B2B2-1A54-4E71-BE93-C5BB19305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E202AE8-A094-4A81-B6BB-FBFE55613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78EC008-FDEC-4279-BF48-12C0584C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213F548-BF56-4670-BC77-8627B33B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313B274-8DE5-46E3-BC48-8DCEC4E9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462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B41B33-5195-4C5D-A80C-28B2AF50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984787-611F-4D46-8402-C9A7F101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E9544BE-BD2C-4C34-A62B-672AEA84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13BE08D-CE48-4266-AD25-6D9560B7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8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8ABEED6-B599-4D53-A349-5F000689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944B7CF-8D01-430A-BB2A-7DA4C750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7967FA5-601A-4DC7-B717-F7457471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820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243767-3A52-492B-AFCA-395A6DDA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26EBF8-4F76-4FFB-B9DF-D631EF678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C973D26-F7BA-4CF1-9847-1C7624E73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AC369A-AF16-40A2-A770-FD8F32FC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E38422-E4EC-40A8-9252-FECD8C72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E714265-85D8-48E5-99C5-A9455429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617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C3BCF3-780F-4179-8756-53ADD805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D2AF624-F80E-416C-9B61-A9862C0FF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EC0C1F-6F6A-48EC-BB4F-E183DF140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CE0C543-85B4-4B54-BAA2-0C3E98C2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7E09987-CDA0-4A12-9E51-9CDA4C79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5AA5A2D-1926-4505-91C7-BD9D7B5E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07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DFFCB4C-2611-4096-999C-CCE0C682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8FC3F3-BF08-4464-B20C-3A387BF37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A17B1C-1D5A-426B-AB5A-663DF5631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788A-6FFB-4689-87A1-EA5C81201D9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125E0B-DFE1-4357-AE54-206B7F015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A71BD0-49EE-49AC-AE08-713F0251B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15C1-1760-4933-A098-24272EDFA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89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FD5DDB5-E928-456C-8B75-966A9BB2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1" y="805069"/>
            <a:ext cx="10535477" cy="52478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17D13B7-F0CB-4A67-8560-2B0C01624D17}"/>
              </a:ext>
            </a:extLst>
          </p:cNvPr>
          <p:cNvSpPr txBox="1"/>
          <p:nvPr/>
        </p:nvSpPr>
        <p:spPr>
          <a:xfrm>
            <a:off x="4147929" y="970002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6658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D9D574E-937D-408F-B3CC-704DFE66DB19}"/>
              </a:ext>
            </a:extLst>
          </p:cNvPr>
          <p:cNvSpPr txBox="1"/>
          <p:nvPr/>
        </p:nvSpPr>
        <p:spPr>
          <a:xfrm>
            <a:off x="2994991" y="715617"/>
            <a:ext cx="3445566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6079C3-F328-485A-8BC5-D08C1F7B96BE}"/>
              </a:ext>
            </a:extLst>
          </p:cNvPr>
          <p:cNvSpPr txBox="1"/>
          <p:nvPr/>
        </p:nvSpPr>
        <p:spPr>
          <a:xfrm>
            <a:off x="2451652" y="2146852"/>
            <a:ext cx="5764696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কপোতাক্ষ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8174092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37695-6C06-4C66-939E-47A49883D726}"/>
              </a:ext>
            </a:extLst>
          </p:cNvPr>
          <p:cNvSpPr txBox="1"/>
          <p:nvPr/>
        </p:nvSpPr>
        <p:spPr>
          <a:xfrm>
            <a:off x="3670852" y="556591"/>
            <a:ext cx="2531165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7BF918-D774-4208-90A6-29550EBB4DB5}"/>
              </a:ext>
            </a:extLst>
          </p:cNvPr>
          <p:cNvSpPr txBox="1"/>
          <p:nvPr/>
        </p:nvSpPr>
        <p:spPr>
          <a:xfrm>
            <a:off x="2796209" y="2226365"/>
            <a:ext cx="5632174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গ্রন্থেরনাম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="" xmlns:p14="http://schemas.microsoft.com/office/powerpoint/2010/main" val="275861646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0C080B5-86B4-4190-9ADC-69F57E4AC7BB}"/>
              </a:ext>
            </a:extLst>
          </p:cNvPr>
          <p:cNvSpPr txBox="1"/>
          <p:nvPr/>
        </p:nvSpPr>
        <p:spPr>
          <a:xfrm>
            <a:off x="3472070" y="477078"/>
            <a:ext cx="3949147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F5DCAD7-2178-4FBE-A2BC-FD7982A32162}"/>
              </a:ext>
            </a:extLst>
          </p:cNvPr>
          <p:cNvSpPr txBox="1"/>
          <p:nvPr/>
        </p:nvSpPr>
        <p:spPr>
          <a:xfrm>
            <a:off x="2133600" y="2398643"/>
            <a:ext cx="6294783" cy="18158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১/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২/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৩/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কপোতাক্ষ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৪/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?</a:t>
            </a:r>
          </a:p>
        </p:txBody>
      </p:sp>
    </p:spTree>
    <p:extLst>
      <p:ext uri="{BB962C8B-B14F-4D97-AF65-F5344CB8AC3E}">
        <p14:creationId xmlns="" xmlns:p14="http://schemas.microsoft.com/office/powerpoint/2010/main" val="227969610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FCB4622-67C9-4C53-95C8-96B350CE992E}"/>
              </a:ext>
            </a:extLst>
          </p:cNvPr>
          <p:cNvSpPr txBox="1"/>
          <p:nvPr/>
        </p:nvSpPr>
        <p:spPr>
          <a:xfrm>
            <a:off x="283976" y="435428"/>
            <a:ext cx="5632174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0C8EEA4-7CE1-4D5C-8F34-68A7CE614C41}"/>
              </a:ext>
            </a:extLst>
          </p:cNvPr>
          <p:cNvSpPr txBox="1"/>
          <p:nvPr/>
        </p:nvSpPr>
        <p:spPr>
          <a:xfrm>
            <a:off x="418075" y="4951941"/>
            <a:ext cx="5188225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ঘটেছে-ব্যা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BF0B9AB-AF9B-4CDD-BD9F-7FD27347A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35" y="18751"/>
            <a:ext cx="6188765" cy="66287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00625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B87A572-7EA7-4CA6-805E-46777CCC9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7"/>
            <a:ext cx="12192000" cy="6281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E351D9-B358-408E-BAAD-8E07FF25A34E}"/>
              </a:ext>
            </a:extLst>
          </p:cNvPr>
          <p:cNvSpPr txBox="1"/>
          <p:nvPr/>
        </p:nvSpPr>
        <p:spPr>
          <a:xfrm>
            <a:off x="5327373" y="1630907"/>
            <a:ext cx="4399722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795716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26E4798-0C75-4934-91F5-E2D19C81783A}"/>
              </a:ext>
            </a:extLst>
          </p:cNvPr>
          <p:cNvSpPr txBox="1"/>
          <p:nvPr/>
        </p:nvSpPr>
        <p:spPr>
          <a:xfrm>
            <a:off x="331304" y="503583"/>
            <a:ext cx="1158239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E35A899-9661-42B3-871D-D3B6724E4C6D}"/>
              </a:ext>
            </a:extLst>
          </p:cNvPr>
          <p:cNvSpPr txBox="1"/>
          <p:nvPr/>
        </p:nvSpPr>
        <p:spPr>
          <a:xfrm>
            <a:off x="689113" y="2517913"/>
            <a:ext cx="4320209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পিপুইয়া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4A549B-CF54-47BC-9C86-F67DB1BC5A84}"/>
              </a:ext>
            </a:extLst>
          </p:cNvPr>
          <p:cNvSpPr txBox="1"/>
          <p:nvPr/>
        </p:nvSpPr>
        <p:spPr>
          <a:xfrm>
            <a:off x="5724940" y="2520359"/>
            <a:ext cx="5035826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পদ্যাংশ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পাঠঃকপোতাক্ষ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তাং-২৬/১১/২০২০খ্রিঃ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622A76C-B029-446A-A1FD-504FAD7AD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8296"/>
            <a:ext cx="3405808" cy="22396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8023787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71C8902-CF1A-4318-A805-259D19C2D1AF}"/>
              </a:ext>
            </a:extLst>
          </p:cNvPr>
          <p:cNvSpPr txBox="1"/>
          <p:nvPr/>
        </p:nvSpPr>
        <p:spPr>
          <a:xfrm>
            <a:off x="3233530" y="397565"/>
            <a:ext cx="601648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A710EEA-06A0-404E-929F-B13D2A41D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7" y="1577008"/>
            <a:ext cx="4046676" cy="36178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0EB7A95-2261-42A2-8C99-2DB175DBCB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661" y="1577008"/>
            <a:ext cx="3469792" cy="36178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C4804A9-77F4-41F3-97A2-022051940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577007"/>
            <a:ext cx="3469792" cy="3617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73711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9090AAE-9B85-4AEA-A802-59A539C81735}"/>
              </a:ext>
            </a:extLst>
          </p:cNvPr>
          <p:cNvSpPr txBox="1"/>
          <p:nvPr/>
        </p:nvSpPr>
        <p:spPr>
          <a:xfrm>
            <a:off x="3935896" y="861391"/>
            <a:ext cx="534062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কপোতাক্ষ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3344157-B916-463D-8B3A-80BB78C67D8A}"/>
              </a:ext>
            </a:extLst>
          </p:cNvPr>
          <p:cNvSpPr txBox="1"/>
          <p:nvPr/>
        </p:nvSpPr>
        <p:spPr>
          <a:xfrm>
            <a:off x="5764696" y="2120348"/>
            <a:ext cx="4081669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মাইকেল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মধুসূদন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51918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9710E6C-60EC-4B0E-9CD3-6E0823C3E1D1}"/>
              </a:ext>
            </a:extLst>
          </p:cNvPr>
          <p:cNvSpPr txBox="1"/>
          <p:nvPr/>
        </p:nvSpPr>
        <p:spPr>
          <a:xfrm>
            <a:off x="2120348" y="1311965"/>
            <a:ext cx="3445565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A4AE88-B0A0-4FF1-AC52-496FEE230F43}"/>
              </a:ext>
            </a:extLst>
          </p:cNvPr>
          <p:cNvSpPr txBox="1"/>
          <p:nvPr/>
        </p:nvSpPr>
        <p:spPr>
          <a:xfrm>
            <a:off x="1974573" y="2451652"/>
            <a:ext cx="6957391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দর্শ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সারমর্ম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="" xmlns:p14="http://schemas.microsoft.com/office/powerpoint/2010/main" val="30801336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DF84F90-3DC8-4175-B440-E7A52FF69DD0}"/>
              </a:ext>
            </a:extLst>
          </p:cNvPr>
          <p:cNvSpPr txBox="1"/>
          <p:nvPr/>
        </p:nvSpPr>
        <p:spPr>
          <a:xfrm>
            <a:off x="3551583" y="622852"/>
            <a:ext cx="3326295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C2B5F3-606E-42C5-85F4-8B7EF3A02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02" y="252826"/>
            <a:ext cx="3326295" cy="29144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D3F19A-E966-4BF8-AD1F-88704B52898F}"/>
              </a:ext>
            </a:extLst>
          </p:cNvPr>
          <p:cNvSpPr txBox="1"/>
          <p:nvPr/>
        </p:nvSpPr>
        <p:spPr>
          <a:xfrm>
            <a:off x="1166190" y="2120348"/>
            <a:ext cx="7076661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২রা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রদা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1AE2A03-3D59-49F0-A881-3B5597D0FB83}"/>
              </a:ext>
            </a:extLst>
          </p:cNvPr>
          <p:cNvSpPr txBox="1"/>
          <p:nvPr/>
        </p:nvSpPr>
        <p:spPr>
          <a:xfrm>
            <a:off x="1099931" y="3167270"/>
            <a:ext cx="375036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খ্রিস্টধর্মে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দীক্ষিতঃ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১৮৪২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4A87A7-6E94-4DA7-97FE-6F507D7AC896}"/>
              </a:ext>
            </a:extLst>
          </p:cNvPr>
          <p:cNvSpPr txBox="1"/>
          <p:nvPr/>
        </p:nvSpPr>
        <p:spPr>
          <a:xfrm>
            <a:off x="1166190" y="4147930"/>
            <a:ext cx="4028661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কীর্তিঃ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নাদবধ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504C7D9-1128-498F-80FD-51CADE2DCE9B}"/>
              </a:ext>
            </a:extLst>
          </p:cNvPr>
          <p:cNvSpPr txBox="1"/>
          <p:nvPr/>
        </p:nvSpPr>
        <p:spPr>
          <a:xfrm>
            <a:off x="5552661" y="3167270"/>
            <a:ext cx="446598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ষ্ণকুমারী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শর্মি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্ঠা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smtClean="0">
                <a:latin typeface="NikoshBAN" panose="02000000000000000000" pitchFamily="2" charset="0"/>
                <a:cs typeface="NikoshBAN" panose="02000000000000000000" pitchFamily="2" charset="0"/>
              </a:rPr>
              <a:t>পদ্মাবতী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EB8F268-CC70-4D17-A1E7-B768149E3F3F}"/>
              </a:ext>
            </a:extLst>
          </p:cNvPr>
          <p:cNvSpPr txBox="1"/>
          <p:nvPr/>
        </p:nvSpPr>
        <p:spPr>
          <a:xfrm>
            <a:off x="1166190" y="5088835"/>
            <a:ext cx="7209184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তিলোত্তমাসম্ভব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বীরাঙ্গনা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ব্রজাঙ্গনা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A2FC533-B02F-48C8-B804-26852949B3C9}"/>
              </a:ext>
            </a:extLst>
          </p:cNvPr>
          <p:cNvSpPr txBox="1"/>
          <p:nvPr/>
        </p:nvSpPr>
        <p:spPr>
          <a:xfrm>
            <a:off x="1417983" y="6056243"/>
            <a:ext cx="4028661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১৮৭৩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২৯শে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="" xmlns:p14="http://schemas.microsoft.com/office/powerpoint/2010/main" val="15985151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B0AA204-9898-4CB5-A707-F3ED7A7BA674}"/>
              </a:ext>
            </a:extLst>
          </p:cNvPr>
          <p:cNvSpPr txBox="1"/>
          <p:nvPr/>
        </p:nvSpPr>
        <p:spPr>
          <a:xfrm>
            <a:off x="3617843" y="543339"/>
            <a:ext cx="352507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609ABE5-7887-46B1-9C12-A3F1A046C9A8}"/>
              </a:ext>
            </a:extLst>
          </p:cNvPr>
          <p:cNvSpPr txBox="1"/>
          <p:nvPr/>
        </p:nvSpPr>
        <p:spPr>
          <a:xfrm>
            <a:off x="7712765" y="1258957"/>
            <a:ext cx="3525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মাইকেল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মধুসূ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D56520A-4987-4AD2-B8E4-CB85C1ADC7F7}"/>
              </a:ext>
            </a:extLst>
          </p:cNvPr>
          <p:cNvSpPr txBox="1"/>
          <p:nvPr/>
        </p:nvSpPr>
        <p:spPr>
          <a:xfrm>
            <a:off x="530087" y="2875722"/>
            <a:ext cx="5446643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মায়া-মন্ত্রধবনি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জুড়াই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ভান্তির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ছলনে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E70F824-68F8-40C2-BB3D-5A3E0FDFA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271" y="2660372"/>
            <a:ext cx="5446641" cy="34621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8186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ED17D1C-BCCC-412C-9108-6B22038AB94F}"/>
              </a:ext>
            </a:extLst>
          </p:cNvPr>
          <p:cNvSpPr txBox="1"/>
          <p:nvPr/>
        </p:nvSpPr>
        <p:spPr>
          <a:xfrm>
            <a:off x="689112" y="1443841"/>
            <a:ext cx="6838123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াছি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স্নেহের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দুগ্ধ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স্রোতোরূপী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জন্মভূমি-স্তনে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ে,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প্রজারূপে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বঙ্গজ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রীতে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ংগী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013F13-1071-4EB3-9971-86CC5BBD5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443841"/>
            <a:ext cx="5897217" cy="418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259160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A792CBB-2F28-4613-B627-F3E2D35221A6}"/>
              </a:ext>
            </a:extLst>
          </p:cNvPr>
          <p:cNvSpPr txBox="1"/>
          <p:nvPr/>
        </p:nvSpPr>
        <p:spPr>
          <a:xfrm>
            <a:off x="914400" y="549583"/>
            <a:ext cx="4929809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্থ</a:t>
            </a:r>
            <a:r>
              <a:rPr lang="as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44E0E68-46D0-47BD-9C3D-5353E69E654B}"/>
              </a:ext>
            </a:extLst>
          </p:cNvPr>
          <p:cNvSpPr txBox="1"/>
          <p:nvPr/>
        </p:nvSpPr>
        <p:spPr>
          <a:xfrm>
            <a:off x="1364974" y="2120348"/>
            <a:ext cx="2160104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5F2CA7-C0F8-45AA-A385-AC89564D663E}"/>
              </a:ext>
            </a:extLst>
          </p:cNvPr>
          <p:cNvSpPr txBox="1"/>
          <p:nvPr/>
        </p:nvSpPr>
        <p:spPr>
          <a:xfrm>
            <a:off x="1338469" y="3260035"/>
            <a:ext cx="450574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নিরিবিলিতে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AABF7A5-5F8B-455D-AF69-A5FC351A598A}"/>
              </a:ext>
            </a:extLst>
          </p:cNvPr>
          <p:cNvSpPr txBox="1"/>
          <p:nvPr/>
        </p:nvSpPr>
        <p:spPr>
          <a:xfrm>
            <a:off x="1364974" y="4373217"/>
            <a:ext cx="279620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রাত্রি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CA0CA3-82D3-4ABB-B50C-A817CA5001FF}"/>
              </a:ext>
            </a:extLst>
          </p:cNvPr>
          <p:cNvSpPr txBox="1"/>
          <p:nvPr/>
        </p:nvSpPr>
        <p:spPr>
          <a:xfrm>
            <a:off x="1497496" y="5791200"/>
            <a:ext cx="237213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ভ্রান্তি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F962114-944E-497E-8AF1-0E40C90811F8}"/>
              </a:ext>
            </a:extLst>
          </p:cNvPr>
          <p:cNvSpPr txBox="1"/>
          <p:nvPr/>
        </p:nvSpPr>
        <p:spPr>
          <a:xfrm>
            <a:off x="7474225" y="2252870"/>
            <a:ext cx="360459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রাজস্ব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দিচ্ছে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E333AB-5900-4DBB-A7E8-779D1AEE93B7}"/>
              </a:ext>
            </a:extLst>
          </p:cNvPr>
          <p:cNvSpPr txBox="1"/>
          <p:nvPr/>
        </p:nvSpPr>
        <p:spPr>
          <a:xfrm>
            <a:off x="7434470" y="3949148"/>
            <a:ext cx="2902226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স্রোত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-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30100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476</Words>
  <Application>Microsoft Office PowerPoint</Application>
  <PresentationFormat>Custom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ABC</cp:lastModifiedBy>
  <cp:revision>33</cp:revision>
  <dcterms:created xsi:type="dcterms:W3CDTF">2020-11-25T12:46:08Z</dcterms:created>
  <dcterms:modified xsi:type="dcterms:W3CDTF">2020-11-26T03:12:55Z</dcterms:modified>
</cp:coreProperties>
</file>