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3" r:id="rId2"/>
    <p:sldId id="259" r:id="rId3"/>
    <p:sldId id="256" r:id="rId4"/>
    <p:sldId id="258" r:id="rId5"/>
    <p:sldId id="260" r:id="rId6"/>
    <p:sldId id="272" r:id="rId7"/>
    <p:sldId id="262" r:id="rId8"/>
    <p:sldId id="261" r:id="rId9"/>
    <p:sldId id="257" r:id="rId10"/>
    <p:sldId id="266" r:id="rId11"/>
    <p:sldId id="263" r:id="rId12"/>
    <p:sldId id="264" r:id="rId13"/>
    <p:sldId id="265" r:id="rId14"/>
    <p:sldId id="267" r:id="rId15"/>
    <p:sldId id="270" r:id="rId16"/>
    <p:sldId id="268" r:id="rId17"/>
    <p:sldId id="269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571641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75260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360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57794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44075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70929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9199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55986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0872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87938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48848"/>
      </p:ext>
    </p:extLst>
  </p:cSld>
  <p:clrMapOvr>
    <a:masterClrMapping/>
  </p:clrMapOvr>
  <p:transition spd="slow">
    <p:wipe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A2C4A14-B01A-45D0-B1DC-448A248E2CD0}" type="datetimeFigureOut">
              <a:rPr lang="en-US" smtClean="0"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8CB4EAA-C51D-40AA-9C67-02106E737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slow">
    <p:wipe/>
    <p:sndAc>
      <p:stSnd>
        <p:snd r:embed="rId13" name="arrow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2E3D334F-8F92-44BF-8B24-49DE371DD6E5}"/>
              </a:ext>
            </a:extLst>
          </p:cNvPr>
          <p:cNvSpPr/>
          <p:nvPr/>
        </p:nvSpPr>
        <p:spPr>
          <a:xfrm>
            <a:off x="721896" y="854248"/>
            <a:ext cx="10804358" cy="2165685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রাজাখালি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285DFEA-AD81-472A-9F8D-C64763C4A9D1}"/>
              </a:ext>
            </a:extLst>
          </p:cNvPr>
          <p:cNvSpPr/>
          <p:nvPr/>
        </p:nvSpPr>
        <p:spPr>
          <a:xfrm>
            <a:off x="2887611" y="3272589"/>
            <a:ext cx="6653464" cy="2165685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অনলাইন পাঠশালা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60058-9CBB-466C-9C7B-F03D221E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010" y="2570747"/>
            <a:ext cx="1784684" cy="17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3C5A8EAE-CBEB-4D81-A54A-D504AFE299C9}"/>
              </a:ext>
            </a:extLst>
          </p:cNvPr>
          <p:cNvSpPr/>
          <p:nvPr/>
        </p:nvSpPr>
        <p:spPr>
          <a:xfrm>
            <a:off x="571500" y="3408094"/>
            <a:ext cx="11036300" cy="2729132"/>
          </a:xfrm>
          <a:prstGeom prst="beve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দুই মিনিট পড়।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F005B-6C58-4596-8C8C-4137F5DC9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4" y="481110"/>
            <a:ext cx="4123952" cy="26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41686"/>
      </p:ext>
    </p:extLst>
  </p:cSld>
  <p:clrMapOvr>
    <a:masterClrMapping/>
  </p:clrMapOvr>
  <p:transition spd="slow">
    <p:wheel spokes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B749-226C-440A-9628-B9E1ED470E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3775" y="266700"/>
            <a:ext cx="10507663" cy="1066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3D2C-9D00-4D81-9570-77F2B1805A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1757" y="1386972"/>
            <a:ext cx="10515600" cy="5207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লেখেন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বলবান,সাহসী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54F45-4C24-4BE2-89A6-0FE7144E5BB0}"/>
              </a:ext>
            </a:extLst>
          </p:cNvPr>
          <p:cNvSpPr txBox="1"/>
          <p:nvPr/>
        </p:nvSpPr>
        <p:spPr>
          <a:xfrm>
            <a:off x="2166422" y="1634656"/>
            <a:ext cx="476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39E7CB-B466-4FAB-9BEA-80EEB9971F91}"/>
              </a:ext>
            </a:extLst>
          </p:cNvPr>
          <p:cNvSpPr txBox="1"/>
          <p:nvPr/>
        </p:nvSpPr>
        <p:spPr>
          <a:xfrm>
            <a:off x="1737357" y="4881490"/>
            <a:ext cx="2813539" cy="534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9EE6C-DCCD-440A-B8CB-DC22536B9A0C}"/>
              </a:ext>
            </a:extLst>
          </p:cNvPr>
          <p:cNvSpPr txBox="1"/>
          <p:nvPr/>
        </p:nvSpPr>
        <p:spPr>
          <a:xfrm>
            <a:off x="1983545" y="5614256"/>
            <a:ext cx="1294227" cy="56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2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BFF3-77FD-4BD1-BF52-9390160F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49"/>
            <a:ext cx="10515600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চিনে নিই।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78116-A876-49C1-800A-DACAF4828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701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98013F-EEC9-451F-A86C-F051F6007705}"/>
              </a:ext>
            </a:extLst>
          </p:cNvPr>
          <p:cNvSpPr txBox="1"/>
          <p:nvPr/>
        </p:nvSpPr>
        <p:spPr>
          <a:xfrm>
            <a:off x="1719831" y="1713081"/>
            <a:ext cx="872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64810-A6AF-4B5E-9C88-37E319E00226}"/>
              </a:ext>
            </a:extLst>
          </p:cNvPr>
          <p:cNvSpPr txBox="1"/>
          <p:nvPr/>
        </p:nvSpPr>
        <p:spPr>
          <a:xfrm>
            <a:off x="3496587" y="1755285"/>
            <a:ext cx="428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C4263-E4DE-4C81-ACEB-6C261B47C848}"/>
              </a:ext>
            </a:extLst>
          </p:cNvPr>
          <p:cNvSpPr txBox="1"/>
          <p:nvPr/>
        </p:nvSpPr>
        <p:spPr>
          <a:xfrm>
            <a:off x="8778239" y="1770443"/>
            <a:ext cx="21101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ধৈ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9D49A-B736-4939-82A3-08E53E6459B6}"/>
              </a:ext>
            </a:extLst>
          </p:cNvPr>
          <p:cNvSpPr txBox="1"/>
          <p:nvPr/>
        </p:nvSpPr>
        <p:spPr>
          <a:xfrm>
            <a:off x="984737" y="2869809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71AE33-3F11-49CD-B50C-DF5BB86D08ED}"/>
              </a:ext>
            </a:extLst>
          </p:cNvPr>
          <p:cNvSpPr txBox="1"/>
          <p:nvPr/>
        </p:nvSpPr>
        <p:spPr>
          <a:xfrm>
            <a:off x="2174483" y="291201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1C433B-35F8-4A48-B4FB-823B69CCA547}"/>
              </a:ext>
            </a:extLst>
          </p:cNvPr>
          <p:cNvSpPr txBox="1"/>
          <p:nvPr/>
        </p:nvSpPr>
        <p:spPr>
          <a:xfrm>
            <a:off x="3473659" y="2869809"/>
            <a:ext cx="36740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797A9-1C97-4C92-BCA5-3BE313D4AEE3}"/>
              </a:ext>
            </a:extLst>
          </p:cNvPr>
          <p:cNvSpPr txBox="1"/>
          <p:nvPr/>
        </p:nvSpPr>
        <p:spPr>
          <a:xfrm>
            <a:off x="8778240" y="2869809"/>
            <a:ext cx="211015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03139-E878-4AB3-89E1-2CEAB6C3308F}"/>
              </a:ext>
            </a:extLst>
          </p:cNvPr>
          <p:cNvSpPr txBox="1"/>
          <p:nvPr/>
        </p:nvSpPr>
        <p:spPr>
          <a:xfrm>
            <a:off x="8718343" y="4515737"/>
            <a:ext cx="216597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19BA8-0B38-47E1-B78E-9A0E1E02967C}"/>
              </a:ext>
            </a:extLst>
          </p:cNvPr>
          <p:cNvSpPr txBox="1"/>
          <p:nvPr/>
        </p:nvSpPr>
        <p:spPr>
          <a:xfrm>
            <a:off x="732060" y="4283325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ধীন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2F7E88-8043-4D52-A119-6A7247EE82D8}"/>
              </a:ext>
            </a:extLst>
          </p:cNvPr>
          <p:cNvSpPr txBox="1"/>
          <p:nvPr/>
        </p:nvSpPr>
        <p:spPr>
          <a:xfrm>
            <a:off x="2073915" y="4266079"/>
            <a:ext cx="32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3F0697-B21F-437E-BCC2-E5216F85F3DF}"/>
              </a:ext>
            </a:extLst>
          </p:cNvPr>
          <p:cNvSpPr txBox="1"/>
          <p:nvPr/>
        </p:nvSpPr>
        <p:spPr>
          <a:xfrm>
            <a:off x="3052680" y="4392691"/>
            <a:ext cx="52610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FE9610-E987-4E2A-BEB3-BCD4D2826BAC}"/>
              </a:ext>
            </a:extLst>
          </p:cNvPr>
          <p:cNvSpPr txBox="1"/>
          <p:nvPr/>
        </p:nvSpPr>
        <p:spPr>
          <a:xfrm>
            <a:off x="5641144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212C3-3707-4790-A900-4E70E59419FF}"/>
              </a:ext>
            </a:extLst>
          </p:cNvPr>
          <p:cNvSpPr txBox="1"/>
          <p:nvPr/>
        </p:nvSpPr>
        <p:spPr>
          <a:xfrm>
            <a:off x="3779659" y="4406759"/>
            <a:ext cx="914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B2453-5162-4E63-A00A-5FD4AB5BC7F7}"/>
              </a:ext>
            </a:extLst>
          </p:cNvPr>
          <p:cNvSpPr txBox="1"/>
          <p:nvPr/>
        </p:nvSpPr>
        <p:spPr>
          <a:xfrm>
            <a:off x="2801933" y="1744089"/>
            <a:ext cx="3850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cs typeface="NikoshBAN" panose="02000000000000000000" pitchFamily="2" charset="0"/>
              </a:rPr>
              <a:t>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D8AA9-3765-43C9-A97E-CEE882DFDC59}"/>
              </a:ext>
            </a:extLst>
          </p:cNvPr>
          <p:cNvSpPr txBox="1"/>
          <p:nvPr/>
        </p:nvSpPr>
        <p:spPr>
          <a:xfrm>
            <a:off x="2973027" y="2869809"/>
            <a:ext cx="30126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17767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arrow.wav"/>
          </p:stSnd>
        </p:sndAc>
      </p:transition>
    </mc:Choice>
    <mc:Fallback xmlns="">
      <p:transition spd="slow">
        <p:checker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/>
      <p:bldP spid="5" grpId="0" animBg="1"/>
      <p:bldP spid="11" grpId="0"/>
      <p:bldP spid="12" grpId="0" animBg="1"/>
      <p:bldP spid="15" grpId="0"/>
      <p:bldP spid="16" grpId="0"/>
      <p:bldP spid="17" grpId="0" animBg="1"/>
      <p:bldP spid="19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3C3742-B460-436E-A890-A4B48EAFAA9B}"/>
              </a:ext>
            </a:extLst>
          </p:cNvPr>
          <p:cNvSpPr/>
          <p:nvPr/>
        </p:nvSpPr>
        <p:spPr>
          <a:xfrm>
            <a:off x="1406770" y="323556"/>
            <a:ext cx="9791114" cy="9003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প্রত্যেক দলে প্রশ্নগুলোর উত্তর বলতে চেষ্টা কর-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51543-AC9E-40A7-9758-C5EE16D0644C}"/>
              </a:ext>
            </a:extLst>
          </p:cNvPr>
          <p:cNvSpPr txBox="1"/>
          <p:nvPr/>
        </p:nvSpPr>
        <p:spPr>
          <a:xfrm>
            <a:off x="1378634" y="1617773"/>
            <a:ext cx="10002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IN" sz="3200" b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3200">
                <a:latin typeface="NikoshBAN" panose="02000000000000000000" pitchFamily="2" charset="0"/>
                <a:cs typeface="NikoshBAN" panose="02000000000000000000" pitchFamily="2" charset="0"/>
              </a:rPr>
              <a:t>- সূর্য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ওঠার পূর্বদেশ কোনটি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B85CE-D888-4EF4-BE75-37744FB76D4E}"/>
              </a:ext>
            </a:extLst>
          </p:cNvPr>
          <p:cNvSpPr txBox="1"/>
          <p:nvPr/>
        </p:nvSpPr>
        <p:spPr>
          <a:xfrm>
            <a:off x="1322362" y="4107766"/>
            <a:ext cx="10410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দল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- কোন দেশ নদীর দেশ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FD748C-20A3-458D-9E6B-7F9D21F9412F}"/>
              </a:ext>
            </a:extLst>
          </p:cNvPr>
          <p:cNvSpPr txBox="1"/>
          <p:nvPr/>
        </p:nvSpPr>
        <p:spPr>
          <a:xfrm>
            <a:off x="1252025" y="2799471"/>
            <a:ext cx="943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উত্তর-বাংলাদেশ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BD88C-EB30-4348-A854-36B0A9290C79}"/>
              </a:ext>
            </a:extLst>
          </p:cNvPr>
          <p:cNvSpPr txBox="1"/>
          <p:nvPr/>
        </p:nvSpPr>
        <p:spPr>
          <a:xfrm>
            <a:off x="1252028" y="5401994"/>
            <a:ext cx="943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উত্তর-বাংলাদেশ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8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D3CC05-F8FD-4F04-9EBA-8579CE9FD93A}"/>
              </a:ext>
            </a:extLst>
          </p:cNvPr>
          <p:cNvSpPr/>
          <p:nvPr/>
        </p:nvSpPr>
        <p:spPr>
          <a:xfrm>
            <a:off x="2725803" y="365760"/>
            <a:ext cx="8510954" cy="88626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খালি ঘরে কোন শব্দটি বসবে বল</a:t>
            </a:r>
            <a:r>
              <a:rPr lang="en-US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9A694-62AF-466B-9653-12E6BB7BD3F5}"/>
              </a:ext>
            </a:extLst>
          </p:cNvPr>
          <p:cNvSpPr txBox="1"/>
          <p:nvPr/>
        </p:nvSpPr>
        <p:spPr>
          <a:xfrm>
            <a:off x="661182" y="1969478"/>
            <a:ext cx="928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ক।সৈয়দ শামসুল হক একজন -----------------------।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60BAF-9CD6-41DE-ABA0-174164537E19}"/>
              </a:ext>
            </a:extLst>
          </p:cNvPr>
          <p:cNvSpPr txBox="1"/>
          <p:nvPr/>
        </p:nvSpPr>
        <p:spPr>
          <a:xfrm>
            <a:off x="675248" y="3165231"/>
            <a:ext cx="7469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খ। সূর্য ওঠে ---------------------- দিকে।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310D6-6E2B-4A54-9EE2-4E080EAF93D6}"/>
              </a:ext>
            </a:extLst>
          </p:cNvPr>
          <p:cNvSpPr txBox="1"/>
          <p:nvPr/>
        </p:nvSpPr>
        <p:spPr>
          <a:xfrm>
            <a:off x="728002" y="4995596"/>
            <a:ext cx="718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গ।আমরা ----------------দেশের মানুষ।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B1D71-2B1F-4305-A67F-2658AABC4779}"/>
              </a:ext>
            </a:extLst>
          </p:cNvPr>
          <p:cNvSpPr txBox="1"/>
          <p:nvPr/>
        </p:nvSpPr>
        <p:spPr>
          <a:xfrm>
            <a:off x="8581292" y="4823462"/>
            <a:ext cx="2505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956F07-FCD9-40A8-8C7E-88ED7D21FE4B}"/>
              </a:ext>
            </a:extLst>
          </p:cNvPr>
          <p:cNvSpPr txBox="1"/>
          <p:nvPr/>
        </p:nvSpPr>
        <p:spPr>
          <a:xfrm>
            <a:off x="10131085" y="1853885"/>
            <a:ext cx="323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C3415-25B6-41EC-8467-A83626784CC7}"/>
              </a:ext>
            </a:extLst>
          </p:cNvPr>
          <p:cNvSpPr txBox="1"/>
          <p:nvPr/>
        </p:nvSpPr>
        <p:spPr>
          <a:xfrm>
            <a:off x="7849772" y="3193358"/>
            <a:ext cx="378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41934-2DC2-4627-A719-EFDF82D88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4738"/>
            <a:ext cx="2320798" cy="1870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440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rrow.wav"/>
          </p:stSnd>
        </p:sndAc>
      </p:transition>
    </mc:Choice>
    <mc:Fallback xmlns="">
      <p:transition spd="med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37 0.01482 L -0.30937 0.0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39935 -0.013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3334 L -0.48633 -0.013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C9EEE-AF06-436B-9677-3FC1BF029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8" y="371841"/>
            <a:ext cx="1828800" cy="11906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329A46F-15A4-4AF7-B467-7BC30D25F3AE}"/>
              </a:ext>
            </a:extLst>
          </p:cNvPr>
          <p:cNvSpPr/>
          <p:nvPr/>
        </p:nvSpPr>
        <p:spPr>
          <a:xfrm>
            <a:off x="4051495" y="371841"/>
            <a:ext cx="4457505" cy="9223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47757-27A0-4BAC-A8FB-A38DE43F36EB}"/>
              </a:ext>
            </a:extLst>
          </p:cNvPr>
          <p:cNvSpPr txBox="1"/>
          <p:nvPr/>
        </p:nvSpPr>
        <p:spPr>
          <a:xfrm>
            <a:off x="368300" y="2630658"/>
            <a:ext cx="1139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যুক্তবর্ণগুলো দিয়ে তোমরা প্রত্যেকে একটি করে শব্দ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399FC-E955-4E09-9C3B-7B10C80AC25A}"/>
              </a:ext>
            </a:extLst>
          </p:cNvPr>
          <p:cNvSpPr txBox="1"/>
          <p:nvPr/>
        </p:nvSpPr>
        <p:spPr>
          <a:xfrm>
            <a:off x="1674055" y="4178105"/>
            <a:ext cx="49096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র্য, স্ব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2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rrow.wav"/>
          </p:stSnd>
        </p:sndAc>
      </p:transition>
    </mc:Choice>
    <mc:Fallback xmlns="">
      <p:transition spd="slow">
        <p:split orient="vert"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B85FE8B-E29D-450F-AD20-64378921D109}"/>
              </a:ext>
            </a:extLst>
          </p:cNvPr>
          <p:cNvSpPr/>
          <p:nvPr/>
        </p:nvSpPr>
        <p:spPr>
          <a:xfrm>
            <a:off x="4557930" y="576775"/>
            <a:ext cx="3657600" cy="11113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6AC18F-669F-4AD4-BF27-7069AE22E464}"/>
              </a:ext>
            </a:extLst>
          </p:cNvPr>
          <p:cNvSpPr txBox="1"/>
          <p:nvPr/>
        </p:nvSpPr>
        <p:spPr>
          <a:xfrm>
            <a:off x="844062" y="2447778"/>
            <a:ext cx="782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ক।বাংলাদেশ কতোশত নদীর দেশ?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46FB3-8FAA-44C4-B2AB-9F7CCC5F1183}"/>
              </a:ext>
            </a:extLst>
          </p:cNvPr>
          <p:cNvSpPr txBox="1"/>
          <p:nvPr/>
        </p:nvSpPr>
        <p:spPr>
          <a:xfrm>
            <a:off x="844058" y="4375052"/>
            <a:ext cx="618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খ। কোন দেশ স্বাধীন দেশ?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7BEE6-AD9C-4243-9A8B-485031612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2" y="379764"/>
            <a:ext cx="2195465" cy="156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9649"/>
      </p:ext>
    </p:extLst>
  </p:cSld>
  <p:clrMapOvr>
    <a:masterClrMapping/>
  </p:clrMapOvr>
  <p:transition spd="slow">
    <p:wip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0772D-F710-413E-9BBF-99ED1B711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21" y="309758"/>
            <a:ext cx="2619375" cy="1743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B49EEB-44D3-4EEE-900A-1F91ED263841}"/>
              </a:ext>
            </a:extLst>
          </p:cNvPr>
          <p:cNvSpPr txBox="1"/>
          <p:nvPr/>
        </p:nvSpPr>
        <p:spPr>
          <a:xfrm>
            <a:off x="723900" y="3094892"/>
            <a:ext cx="1094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 থেকে বাংলাদেশ সম্পর্কে দুটি বাক্য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3C50A-3051-46C0-A409-6B2522E05DE9}"/>
              </a:ext>
            </a:extLst>
          </p:cNvPr>
          <p:cNvSpPr/>
          <p:nvPr/>
        </p:nvSpPr>
        <p:spPr>
          <a:xfrm>
            <a:off x="1189048" y="533610"/>
            <a:ext cx="99488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BD9B3-DD38-4659-B1F5-D6A041877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45" y="2912789"/>
            <a:ext cx="5453160" cy="34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3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36E1-1C27-4F4D-9A85-D40DDC0AC17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0390" y="566738"/>
            <a:ext cx="11064875" cy="24003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8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r>
              <a:rPr lang="en-US" sz="8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9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89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6344" y="3319035"/>
            <a:ext cx="11933256" cy="3403329"/>
            <a:chOff x="106344" y="3319035"/>
            <a:chExt cx="11933256" cy="34033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4DA905-AE55-460A-B3B8-0CE180F13F34}"/>
                </a:ext>
              </a:extLst>
            </p:cNvPr>
            <p:cNvSpPr/>
            <p:nvPr/>
          </p:nvSpPr>
          <p:spPr>
            <a:xfrm>
              <a:off x="2906518" y="3319035"/>
              <a:ext cx="6531367" cy="24006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50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9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D1C223-84C7-484D-9CD3-E96DE58F7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44" y="3965986"/>
              <a:ext cx="3097054" cy="27563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023E91-DECD-4610-90AA-1848EBC4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7722" y="3926093"/>
              <a:ext cx="3141878" cy="2796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7047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3C4AB-8D8F-4546-80C5-20EFC6C0FC2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r>
              <a:rPr lang="en-US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FE9A4-E1A4-47FE-9AD1-E1827C50F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1" t="14501" r="36885" b="20068"/>
          <a:stretch/>
        </p:blipFill>
        <p:spPr>
          <a:xfrm>
            <a:off x="10218238" y="241297"/>
            <a:ext cx="1697279" cy="2220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D7E13-9D31-4282-A6C3-80DB425F9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9" y="268755"/>
            <a:ext cx="1360023" cy="1722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838E6-A91B-4B3E-A37A-C1907177C09C}"/>
              </a:ext>
            </a:extLst>
          </p:cNvPr>
          <p:cNvSpPr txBox="1"/>
          <p:nvPr/>
        </p:nvSpPr>
        <p:spPr>
          <a:xfrm>
            <a:off x="373184" y="2667259"/>
            <a:ext cx="5950633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মাহবুবুল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আলম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রাজাখালি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সরকারী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প্রাথ</a:t>
            </a:r>
            <a:r>
              <a:rPr lang="bn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মিক বিদ্যালয়</a:t>
            </a:r>
          </a:p>
          <a:p>
            <a:pPr algn="ctr"/>
            <a:r>
              <a:rPr lang="bn-IN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পেকুয়া,কক্সবাজার।</a:t>
            </a:r>
          </a:p>
          <a:p>
            <a:pPr algn="ctr"/>
            <a:r>
              <a:rPr lang="bn-IN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আইডি-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mahabubulat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cs typeface="NikoshBAN" panose="02000000000000000000" pitchFamily="2" charset="0"/>
              </a:rPr>
              <a:t>82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80D4E7-5FE4-4432-B333-A73A27F385A0}"/>
              </a:ext>
            </a:extLst>
          </p:cNvPr>
          <p:cNvSpPr txBox="1"/>
          <p:nvPr/>
        </p:nvSpPr>
        <p:spPr>
          <a:xfrm>
            <a:off x="6517151" y="2832359"/>
            <a:ext cx="5253698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1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76C8-6113-4A05-B32F-CC90B95C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graphicFrame>
        <p:nvGraphicFramePr>
          <p:cNvPr id="4" name="Content Placeholder 3">
            <a:hlinkClick r:id="" action="ppaction://ole?verb=0"/>
            <a:extLst>
              <a:ext uri="{FF2B5EF4-FFF2-40B4-BE49-F238E27FC236}">
                <a16:creationId xmlns:a16="http://schemas.microsoft.com/office/drawing/2014/main" id="{EDA494DC-A571-4942-9836-D8BE360217F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575068"/>
              </p:ext>
            </p:extLst>
          </p:nvPr>
        </p:nvGraphicFramePr>
        <p:xfrm>
          <a:off x="4014788" y="3817938"/>
          <a:ext cx="4162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Packager Shell Object" showAsIcon="1" r:id="rId4" imgW="4162680" imgH="364680" progId="Package">
                  <p:embed/>
                </p:oleObj>
              </mc:Choice>
              <mc:Fallback>
                <p:oleObj name="Packager Shell Object" showAsIcon="1" r:id="rId4" imgW="4162680" imgH="364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4788" y="3817938"/>
                        <a:ext cx="41624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29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3" name="arrow.wav"/>
          </p:stSnd>
        </p:sndAc>
      </p:transition>
    </mc:Choice>
    <mc:Fallback xmlns="">
      <p:transition spd="slow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97FD-B209-41E9-9D9F-436D1830F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550" y="609600"/>
            <a:ext cx="9875520" cy="1356360"/>
          </a:xfrm>
        </p:spPr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02E7C-E770-49F2-8496-2CDA430C4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I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A7F1E-5827-4047-8560-C8118130F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3" y="2628899"/>
            <a:ext cx="4937760" cy="2970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7BF1B8-A188-4DDD-BBB2-5F59288FF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8899"/>
            <a:ext cx="4385604" cy="29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CB8C7-F818-4638-8B12-8B6536840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4" y="1256535"/>
            <a:ext cx="3967089" cy="5483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515F1D-240A-4D70-8AD7-CC14E692EDEC}"/>
              </a:ext>
            </a:extLst>
          </p:cNvPr>
          <p:cNvSpPr txBox="1"/>
          <p:nvPr/>
        </p:nvSpPr>
        <p:spPr>
          <a:xfrm>
            <a:off x="1969477" y="365755"/>
            <a:ext cx="7047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8285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5289-2962-4696-925A-AD5BBC95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75023-85A7-4650-9426-E2A8EAE74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825625"/>
            <a:ext cx="11605846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620A00-55D6-40F2-99F4-F2D118FCE348}"/>
              </a:ext>
            </a:extLst>
          </p:cNvPr>
          <p:cNvSpPr/>
          <p:nvPr/>
        </p:nvSpPr>
        <p:spPr>
          <a:xfrm>
            <a:off x="379828" y="2891135"/>
            <a:ext cx="11304172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000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000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8000" cap="none" spc="0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8000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0281597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0C53E-6713-4742-8A65-B244175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শিখনফল-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92E63-8FF6-4B52-AB84-BB0DFF03C15A}"/>
              </a:ext>
            </a:extLst>
          </p:cNvPr>
          <p:cNvSpPr txBox="1"/>
          <p:nvPr/>
        </p:nvSpPr>
        <p:spPr>
          <a:xfrm>
            <a:off x="492369" y="2630651"/>
            <a:ext cx="11296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শোনাঃ১.১.১,১.১.২,১.৩.১,১.৩.২,১.৩.৩,১.৩.৪,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১.৩.৫,১.৩. ৯, ২.১.২, ২.১.৩।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বলাঃ ১.১.১,১.৩.২,২.২.২।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77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43BB-363D-40C1-9CF2-ABD5880C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20700"/>
            <a:ext cx="9875520" cy="1356360"/>
          </a:xfrm>
        </p:spPr>
        <p:txBody>
          <a:bodyPr>
            <a:norm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9CBA81-D2AC-4EAC-9B52-F52CAD565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389" t="15408" r="35367" b="7233"/>
          <a:stretch/>
        </p:blipFill>
        <p:spPr>
          <a:xfrm>
            <a:off x="6121400" y="1800225"/>
            <a:ext cx="4610100" cy="42957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B19B77-B8A6-4627-B302-2FB85F328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47" y="2443389"/>
            <a:ext cx="2247900" cy="3371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7977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394</TotalTime>
  <Words>270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Corbel</vt:lpstr>
      <vt:lpstr>NikoshBAN</vt:lpstr>
      <vt:lpstr>Wingdings</vt:lpstr>
      <vt:lpstr>Basis</vt:lpstr>
      <vt:lpstr>Packager Shell Object</vt:lpstr>
      <vt:lpstr>PowerPoint Presentation</vt:lpstr>
      <vt:lpstr> আজকের পাঠে সবাইকে-  </vt:lpstr>
      <vt:lpstr>  </vt:lpstr>
      <vt:lpstr>চল ,আমরা একটা ভিডিও দেখি-</vt:lpstr>
      <vt:lpstr>এবার আরো দুটি ছবি দেখি- </vt:lpstr>
      <vt:lpstr>PowerPoint Presentation</vt:lpstr>
      <vt:lpstr>আজকের পাঠ-</vt:lpstr>
      <vt:lpstr>শিখনফল-</vt:lpstr>
      <vt:lpstr>বইয়ের ৫ পৃষ্ঠা খোল-</vt:lpstr>
      <vt:lpstr>PowerPoint Presentation</vt:lpstr>
      <vt:lpstr>                             নতুন শব্দ</vt:lpstr>
      <vt:lpstr>যুক্তবর্ণ চিনে নিই।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173</cp:revision>
  <dcterms:created xsi:type="dcterms:W3CDTF">2020-11-15T07:48:44Z</dcterms:created>
  <dcterms:modified xsi:type="dcterms:W3CDTF">2020-11-29T01:33:19Z</dcterms:modified>
</cp:coreProperties>
</file>