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7" r:id="rId2"/>
    <p:sldId id="258" r:id="rId3"/>
    <p:sldId id="259" r:id="rId4"/>
    <p:sldId id="266" r:id="rId5"/>
    <p:sldId id="265" r:id="rId6"/>
    <p:sldId id="260" r:id="rId7"/>
    <p:sldId id="273" r:id="rId8"/>
    <p:sldId id="274" r:id="rId9"/>
    <p:sldId id="272" r:id="rId10"/>
    <p:sldId id="271" r:id="rId11"/>
    <p:sldId id="267" r:id="rId12"/>
    <p:sldId id="269" r:id="rId13"/>
    <p:sldId id="263" r:id="rId14"/>
    <p:sldId id="279" r:id="rId15"/>
    <p:sldId id="281" r:id="rId16"/>
    <p:sldId id="275" r:id="rId17"/>
    <p:sldId id="282" r:id="rId18"/>
    <p:sldId id="280" r:id="rId19"/>
    <p:sldId id="277" r:id="rId20"/>
    <p:sldId id="278" r:id="rId21"/>
    <p:sldId id="276" r:id="rId22"/>
    <p:sldId id="283" r:id="rId23"/>
    <p:sldId id="284" r:id="rId24"/>
    <p:sldId id="285" r:id="rId25"/>
  </p:sldIdLst>
  <p:sldSz cx="9693275" cy="7497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10" userDrawn="1">
          <p15:clr>
            <a:srgbClr val="A4A3A4"/>
          </p15:clr>
        </p15:guide>
        <p15:guide id="2" pos="305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mail - [2010]" initials="i-[" lastIdx="4" clrIdx="0">
    <p:extLst>
      <p:ext uri="{19B8F6BF-5375-455C-9EA6-DF929625EA0E}">
        <p15:presenceInfo xmlns:p15="http://schemas.microsoft.com/office/powerpoint/2012/main" userId="ismail - [20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50" autoAdjust="0"/>
    <p:restoredTop sz="94291" autoAdjust="0"/>
  </p:normalViewPr>
  <p:slideViewPr>
    <p:cSldViewPr snapToGrid="0" showGuides="1">
      <p:cViewPr>
        <p:scale>
          <a:sx n="66" d="100"/>
          <a:sy n="66" d="100"/>
        </p:scale>
        <p:origin x="234" y="-240"/>
      </p:cViewPr>
      <p:guideLst>
        <p:guide orient="horz" pos="2410"/>
        <p:guide pos="3053"/>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369F45-1A51-40DA-BC9F-647188C3F0D2}" type="datetimeFigureOut">
              <a:rPr lang="en-US" smtClean="0"/>
              <a:t>11/30/20</a:t>
            </a:fld>
            <a:endParaRPr lang="en-US"/>
          </a:p>
        </p:txBody>
      </p:sp>
      <p:sp>
        <p:nvSpPr>
          <p:cNvPr id="4" name="Slide Image Placeholder 3"/>
          <p:cNvSpPr>
            <a:spLocks noGrp="1" noRot="1" noChangeAspect="1"/>
          </p:cNvSpPr>
          <p:nvPr>
            <p:ph type="sldImg" idx="2"/>
          </p:nvPr>
        </p:nvSpPr>
        <p:spPr>
          <a:xfrm>
            <a:off x="1433513" y="1143000"/>
            <a:ext cx="39909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07E24-90B5-4C0B-96BE-228CA905894E}" type="slidenum">
              <a:rPr lang="en-US" smtClean="0"/>
              <a:t>‹#›</a:t>
            </a:fld>
            <a:endParaRPr lang="en-US"/>
          </a:p>
        </p:txBody>
      </p:sp>
    </p:spTree>
    <p:extLst>
      <p:ext uri="{BB962C8B-B14F-4D97-AF65-F5344CB8AC3E}">
        <p14:creationId xmlns:p14="http://schemas.microsoft.com/office/powerpoint/2010/main" val="2047976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07E24-90B5-4C0B-96BE-228CA905894E}" type="slidenum">
              <a:rPr lang="en-US" smtClean="0"/>
              <a:t>3</a:t>
            </a:fld>
            <a:endParaRPr lang="en-US"/>
          </a:p>
        </p:txBody>
      </p:sp>
    </p:spTree>
    <p:extLst>
      <p:ext uri="{BB962C8B-B14F-4D97-AF65-F5344CB8AC3E}">
        <p14:creationId xmlns:p14="http://schemas.microsoft.com/office/powerpoint/2010/main" val="97533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6996" y="1227065"/>
            <a:ext cx="8239284" cy="2610332"/>
          </a:xfrm>
        </p:spPr>
        <p:txBody>
          <a:bodyPr anchor="b"/>
          <a:lstStyle>
            <a:lvl1pPr algn="ctr">
              <a:defRPr sz="6361"/>
            </a:lvl1pPr>
          </a:lstStyle>
          <a:p>
            <a:r>
              <a:rPr lang="en-US"/>
              <a:t>Click to edit Master title style</a:t>
            </a:r>
            <a:endParaRPr lang="en-US" dirty="0"/>
          </a:p>
        </p:txBody>
      </p:sp>
      <p:sp>
        <p:nvSpPr>
          <p:cNvPr id="3" name="Subtitle 2"/>
          <p:cNvSpPr>
            <a:spLocks noGrp="1"/>
          </p:cNvSpPr>
          <p:nvPr>
            <p:ph type="subTitle" idx="1"/>
          </p:nvPr>
        </p:nvSpPr>
        <p:spPr>
          <a:xfrm>
            <a:off x="1211660" y="3938062"/>
            <a:ext cx="7269956" cy="1810223"/>
          </a:xfrm>
        </p:spPr>
        <p:txBody>
          <a:bodyPr/>
          <a:lstStyle>
            <a:lvl1pPr marL="0" indent="0" algn="ctr">
              <a:buNone/>
              <a:defRPr sz="2544"/>
            </a:lvl1pPr>
            <a:lvl2pPr marL="484678" indent="0" algn="ctr">
              <a:buNone/>
              <a:defRPr sz="2120"/>
            </a:lvl2pPr>
            <a:lvl3pPr marL="969355" indent="0" algn="ctr">
              <a:buNone/>
              <a:defRPr sz="1908"/>
            </a:lvl3pPr>
            <a:lvl4pPr marL="1454033" indent="0" algn="ctr">
              <a:buNone/>
              <a:defRPr sz="1696"/>
            </a:lvl4pPr>
            <a:lvl5pPr marL="1938711" indent="0" algn="ctr">
              <a:buNone/>
              <a:defRPr sz="1696"/>
            </a:lvl5pPr>
            <a:lvl6pPr marL="2423389" indent="0" algn="ctr">
              <a:buNone/>
              <a:defRPr sz="1696"/>
            </a:lvl6pPr>
            <a:lvl7pPr marL="2908066" indent="0" algn="ctr">
              <a:buNone/>
              <a:defRPr sz="1696"/>
            </a:lvl7pPr>
            <a:lvl8pPr marL="3392744" indent="0" algn="ctr">
              <a:buNone/>
              <a:defRPr sz="1696"/>
            </a:lvl8pPr>
            <a:lvl9pPr marL="3877422" indent="0" algn="ctr">
              <a:buNone/>
              <a:defRPr sz="16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C3A1EF-46E0-4004-8FDE-9607584B8672}" type="datetimeFigureOut">
              <a:rPr lang="en-US" smtClean="0"/>
              <a:t>11/30/20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A5B53-7504-471A-9356-3ED260FAA940}" type="slidenum">
              <a:rPr lang="en-US" smtClean="0"/>
              <a:t>‹#›</a:t>
            </a:fld>
            <a:endParaRPr lang="en-US"/>
          </a:p>
        </p:txBody>
      </p:sp>
    </p:spTree>
    <p:extLst>
      <p:ext uri="{BB962C8B-B14F-4D97-AF65-F5344CB8AC3E}">
        <p14:creationId xmlns:p14="http://schemas.microsoft.com/office/powerpoint/2010/main" val="2133404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C3A1EF-46E0-4004-8FDE-9607584B8672}" type="datetimeFigureOut">
              <a:rPr lang="en-US" smtClean="0"/>
              <a:t>11/30/20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A5B53-7504-471A-9356-3ED260FAA940}" type="slidenum">
              <a:rPr lang="en-US" smtClean="0"/>
              <a:t>‹#›</a:t>
            </a:fld>
            <a:endParaRPr lang="en-US"/>
          </a:p>
        </p:txBody>
      </p:sp>
    </p:spTree>
    <p:extLst>
      <p:ext uri="{BB962C8B-B14F-4D97-AF65-F5344CB8AC3E}">
        <p14:creationId xmlns:p14="http://schemas.microsoft.com/office/powerpoint/2010/main" val="197707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6751" y="399186"/>
            <a:ext cx="2090112" cy="635400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66413" y="399186"/>
            <a:ext cx="6149171" cy="63540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C3A1EF-46E0-4004-8FDE-9607584B8672}" type="datetimeFigureOut">
              <a:rPr lang="en-US" smtClean="0"/>
              <a:t>11/30/20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A5B53-7504-471A-9356-3ED260FAA940}" type="slidenum">
              <a:rPr lang="en-US" smtClean="0"/>
              <a:t>‹#›</a:t>
            </a:fld>
            <a:endParaRPr lang="en-US"/>
          </a:p>
        </p:txBody>
      </p:sp>
    </p:spTree>
    <p:extLst>
      <p:ext uri="{BB962C8B-B14F-4D97-AF65-F5344CB8AC3E}">
        <p14:creationId xmlns:p14="http://schemas.microsoft.com/office/powerpoint/2010/main" val="2219362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C3A1EF-46E0-4004-8FDE-9607584B8672}" type="datetimeFigureOut">
              <a:rPr lang="en-US" smtClean="0"/>
              <a:t>11/30/20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A5B53-7504-471A-9356-3ED260FAA940}" type="slidenum">
              <a:rPr lang="en-US" smtClean="0"/>
              <a:t>‹#›</a:t>
            </a:fld>
            <a:endParaRPr lang="en-US"/>
          </a:p>
        </p:txBody>
      </p:sp>
    </p:spTree>
    <p:extLst>
      <p:ext uri="{BB962C8B-B14F-4D97-AF65-F5344CB8AC3E}">
        <p14:creationId xmlns:p14="http://schemas.microsoft.com/office/powerpoint/2010/main" val="188603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1364" y="1869236"/>
            <a:ext cx="8360450" cy="3118861"/>
          </a:xfrm>
        </p:spPr>
        <p:txBody>
          <a:bodyPr anchor="b"/>
          <a:lstStyle>
            <a:lvl1pPr>
              <a:defRPr sz="6361"/>
            </a:lvl1pPr>
          </a:lstStyle>
          <a:p>
            <a:r>
              <a:rPr lang="en-US"/>
              <a:t>Click to edit Master title style</a:t>
            </a:r>
            <a:endParaRPr lang="en-US" dirty="0"/>
          </a:p>
        </p:txBody>
      </p:sp>
      <p:sp>
        <p:nvSpPr>
          <p:cNvPr id="3" name="Text Placeholder 2"/>
          <p:cNvSpPr>
            <a:spLocks noGrp="1"/>
          </p:cNvSpPr>
          <p:nvPr>
            <p:ph type="body" idx="1"/>
          </p:nvPr>
        </p:nvSpPr>
        <p:spPr>
          <a:xfrm>
            <a:off x="661364" y="5017602"/>
            <a:ext cx="8360450" cy="1640135"/>
          </a:xfrm>
        </p:spPr>
        <p:txBody>
          <a:bodyPr/>
          <a:lstStyle>
            <a:lvl1pPr marL="0" indent="0">
              <a:buNone/>
              <a:defRPr sz="2544">
                <a:solidFill>
                  <a:schemeClr val="tx1"/>
                </a:solidFill>
              </a:defRPr>
            </a:lvl1pPr>
            <a:lvl2pPr marL="484678" indent="0">
              <a:buNone/>
              <a:defRPr sz="2120">
                <a:solidFill>
                  <a:schemeClr val="tx1">
                    <a:tint val="75000"/>
                  </a:schemeClr>
                </a:solidFill>
              </a:defRPr>
            </a:lvl2pPr>
            <a:lvl3pPr marL="969355" indent="0">
              <a:buNone/>
              <a:defRPr sz="1908">
                <a:solidFill>
                  <a:schemeClr val="tx1">
                    <a:tint val="75000"/>
                  </a:schemeClr>
                </a:solidFill>
              </a:defRPr>
            </a:lvl3pPr>
            <a:lvl4pPr marL="1454033" indent="0">
              <a:buNone/>
              <a:defRPr sz="1696">
                <a:solidFill>
                  <a:schemeClr val="tx1">
                    <a:tint val="75000"/>
                  </a:schemeClr>
                </a:solidFill>
              </a:defRPr>
            </a:lvl4pPr>
            <a:lvl5pPr marL="1938711" indent="0">
              <a:buNone/>
              <a:defRPr sz="1696">
                <a:solidFill>
                  <a:schemeClr val="tx1">
                    <a:tint val="75000"/>
                  </a:schemeClr>
                </a:solidFill>
              </a:defRPr>
            </a:lvl5pPr>
            <a:lvl6pPr marL="2423389" indent="0">
              <a:buNone/>
              <a:defRPr sz="1696">
                <a:solidFill>
                  <a:schemeClr val="tx1">
                    <a:tint val="75000"/>
                  </a:schemeClr>
                </a:solidFill>
              </a:defRPr>
            </a:lvl6pPr>
            <a:lvl7pPr marL="2908066" indent="0">
              <a:buNone/>
              <a:defRPr sz="1696">
                <a:solidFill>
                  <a:schemeClr val="tx1">
                    <a:tint val="75000"/>
                  </a:schemeClr>
                </a:solidFill>
              </a:defRPr>
            </a:lvl7pPr>
            <a:lvl8pPr marL="3392744" indent="0">
              <a:buNone/>
              <a:defRPr sz="1696">
                <a:solidFill>
                  <a:schemeClr val="tx1">
                    <a:tint val="75000"/>
                  </a:schemeClr>
                </a:solidFill>
              </a:defRPr>
            </a:lvl8pPr>
            <a:lvl9pPr marL="3877422" indent="0">
              <a:buNone/>
              <a:defRPr sz="16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C3A1EF-46E0-4004-8FDE-9607584B8672}" type="datetimeFigureOut">
              <a:rPr lang="en-US" smtClean="0"/>
              <a:t>11/30/20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A5B53-7504-471A-9356-3ED260FAA940}" type="slidenum">
              <a:rPr lang="en-US" smtClean="0"/>
              <a:t>‹#›</a:t>
            </a:fld>
            <a:endParaRPr lang="en-US"/>
          </a:p>
        </p:txBody>
      </p:sp>
    </p:spTree>
    <p:extLst>
      <p:ext uri="{BB962C8B-B14F-4D97-AF65-F5344CB8AC3E}">
        <p14:creationId xmlns:p14="http://schemas.microsoft.com/office/powerpoint/2010/main" val="548416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66413" y="1995932"/>
            <a:ext cx="4119642" cy="4757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07220" y="1995932"/>
            <a:ext cx="4119642" cy="4757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C3A1EF-46E0-4004-8FDE-9607584B8672}" type="datetimeFigureOut">
              <a:rPr lang="en-US" smtClean="0"/>
              <a:t>11/30/20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A5B53-7504-471A-9356-3ED260FAA940}" type="slidenum">
              <a:rPr lang="en-US" smtClean="0"/>
              <a:t>‹#›</a:t>
            </a:fld>
            <a:endParaRPr lang="en-US"/>
          </a:p>
        </p:txBody>
      </p:sp>
    </p:spTree>
    <p:extLst>
      <p:ext uri="{BB962C8B-B14F-4D97-AF65-F5344CB8AC3E}">
        <p14:creationId xmlns:p14="http://schemas.microsoft.com/office/powerpoint/2010/main" val="2806517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7675" y="399188"/>
            <a:ext cx="8360450" cy="1449221"/>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7676" y="1837994"/>
            <a:ext cx="4100709" cy="900772"/>
          </a:xfrm>
        </p:spPr>
        <p:txBody>
          <a:bodyPr anchor="b"/>
          <a:lstStyle>
            <a:lvl1pPr marL="0" indent="0">
              <a:buNone/>
              <a:defRPr sz="2544" b="1"/>
            </a:lvl1pPr>
            <a:lvl2pPr marL="484678" indent="0">
              <a:buNone/>
              <a:defRPr sz="2120" b="1"/>
            </a:lvl2pPr>
            <a:lvl3pPr marL="969355" indent="0">
              <a:buNone/>
              <a:defRPr sz="1908" b="1"/>
            </a:lvl3pPr>
            <a:lvl4pPr marL="1454033" indent="0">
              <a:buNone/>
              <a:defRPr sz="1696" b="1"/>
            </a:lvl4pPr>
            <a:lvl5pPr marL="1938711" indent="0">
              <a:buNone/>
              <a:defRPr sz="1696" b="1"/>
            </a:lvl5pPr>
            <a:lvl6pPr marL="2423389" indent="0">
              <a:buNone/>
              <a:defRPr sz="1696" b="1"/>
            </a:lvl6pPr>
            <a:lvl7pPr marL="2908066" indent="0">
              <a:buNone/>
              <a:defRPr sz="1696" b="1"/>
            </a:lvl7pPr>
            <a:lvl8pPr marL="3392744" indent="0">
              <a:buNone/>
              <a:defRPr sz="1696" b="1"/>
            </a:lvl8pPr>
            <a:lvl9pPr marL="3877422" indent="0">
              <a:buNone/>
              <a:defRPr sz="1696" b="1"/>
            </a:lvl9pPr>
          </a:lstStyle>
          <a:p>
            <a:pPr lvl="0"/>
            <a:r>
              <a:rPr lang="en-US"/>
              <a:t>Click to edit Master text styles</a:t>
            </a:r>
          </a:p>
        </p:txBody>
      </p:sp>
      <p:sp>
        <p:nvSpPr>
          <p:cNvPr id="4" name="Content Placeholder 3"/>
          <p:cNvSpPr>
            <a:spLocks noGrp="1"/>
          </p:cNvSpPr>
          <p:nvPr>
            <p:ph sz="half" idx="2"/>
          </p:nvPr>
        </p:nvSpPr>
        <p:spPr>
          <a:xfrm>
            <a:off x="667676" y="2738766"/>
            <a:ext cx="4100709" cy="4028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07221" y="1837994"/>
            <a:ext cx="4120904" cy="900772"/>
          </a:xfrm>
        </p:spPr>
        <p:txBody>
          <a:bodyPr anchor="b"/>
          <a:lstStyle>
            <a:lvl1pPr marL="0" indent="0">
              <a:buNone/>
              <a:defRPr sz="2544" b="1"/>
            </a:lvl1pPr>
            <a:lvl2pPr marL="484678" indent="0">
              <a:buNone/>
              <a:defRPr sz="2120" b="1"/>
            </a:lvl2pPr>
            <a:lvl3pPr marL="969355" indent="0">
              <a:buNone/>
              <a:defRPr sz="1908" b="1"/>
            </a:lvl3pPr>
            <a:lvl4pPr marL="1454033" indent="0">
              <a:buNone/>
              <a:defRPr sz="1696" b="1"/>
            </a:lvl4pPr>
            <a:lvl5pPr marL="1938711" indent="0">
              <a:buNone/>
              <a:defRPr sz="1696" b="1"/>
            </a:lvl5pPr>
            <a:lvl6pPr marL="2423389" indent="0">
              <a:buNone/>
              <a:defRPr sz="1696" b="1"/>
            </a:lvl6pPr>
            <a:lvl7pPr marL="2908066" indent="0">
              <a:buNone/>
              <a:defRPr sz="1696" b="1"/>
            </a:lvl7pPr>
            <a:lvl8pPr marL="3392744" indent="0">
              <a:buNone/>
              <a:defRPr sz="1696" b="1"/>
            </a:lvl8pPr>
            <a:lvl9pPr marL="3877422" indent="0">
              <a:buNone/>
              <a:defRPr sz="1696" b="1"/>
            </a:lvl9pPr>
          </a:lstStyle>
          <a:p>
            <a:pPr lvl="0"/>
            <a:r>
              <a:rPr lang="en-US"/>
              <a:t>Click to edit Master text styles</a:t>
            </a:r>
          </a:p>
        </p:txBody>
      </p:sp>
      <p:sp>
        <p:nvSpPr>
          <p:cNvPr id="6" name="Content Placeholder 5"/>
          <p:cNvSpPr>
            <a:spLocks noGrp="1"/>
          </p:cNvSpPr>
          <p:nvPr>
            <p:ph sz="quarter" idx="4"/>
          </p:nvPr>
        </p:nvSpPr>
        <p:spPr>
          <a:xfrm>
            <a:off x="4907221" y="2738766"/>
            <a:ext cx="4120904" cy="4028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C3A1EF-46E0-4004-8FDE-9607584B8672}" type="datetimeFigureOut">
              <a:rPr lang="en-US" smtClean="0"/>
              <a:t>11/30/20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EA5B53-7504-471A-9356-3ED260FAA940}" type="slidenum">
              <a:rPr lang="en-US" smtClean="0"/>
              <a:t>‹#›</a:t>
            </a:fld>
            <a:endParaRPr lang="en-US"/>
          </a:p>
        </p:txBody>
      </p:sp>
    </p:spTree>
    <p:extLst>
      <p:ext uri="{BB962C8B-B14F-4D97-AF65-F5344CB8AC3E}">
        <p14:creationId xmlns:p14="http://schemas.microsoft.com/office/powerpoint/2010/main" val="318682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C3A1EF-46E0-4004-8FDE-9607584B8672}" type="datetimeFigureOut">
              <a:rPr lang="en-US" smtClean="0"/>
              <a:t>11/30/20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EA5B53-7504-471A-9356-3ED260FAA940}" type="slidenum">
              <a:rPr lang="en-US" smtClean="0"/>
              <a:t>‹#›</a:t>
            </a:fld>
            <a:endParaRPr lang="en-US"/>
          </a:p>
        </p:txBody>
      </p:sp>
    </p:spTree>
    <p:extLst>
      <p:ext uri="{BB962C8B-B14F-4D97-AF65-F5344CB8AC3E}">
        <p14:creationId xmlns:p14="http://schemas.microsoft.com/office/powerpoint/2010/main" val="2323647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C3A1EF-46E0-4004-8FDE-9607584B8672}" type="datetimeFigureOut">
              <a:rPr lang="en-US" smtClean="0"/>
              <a:t>11/30/20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EA5B53-7504-471A-9356-3ED260FAA940}" type="slidenum">
              <a:rPr lang="en-US" smtClean="0"/>
              <a:t>‹#›</a:t>
            </a:fld>
            <a:endParaRPr lang="en-US"/>
          </a:p>
        </p:txBody>
      </p:sp>
    </p:spTree>
    <p:extLst>
      <p:ext uri="{BB962C8B-B14F-4D97-AF65-F5344CB8AC3E}">
        <p14:creationId xmlns:p14="http://schemas.microsoft.com/office/powerpoint/2010/main" val="4067879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7675" y="499851"/>
            <a:ext cx="3126333" cy="1749478"/>
          </a:xfrm>
        </p:spPr>
        <p:txBody>
          <a:bodyPr anchor="b"/>
          <a:lstStyle>
            <a:lvl1pPr>
              <a:defRPr sz="3392"/>
            </a:lvl1pPr>
          </a:lstStyle>
          <a:p>
            <a:r>
              <a:rPr lang="en-US"/>
              <a:t>Click to edit Master title style</a:t>
            </a:r>
            <a:endParaRPr lang="en-US" dirty="0"/>
          </a:p>
        </p:txBody>
      </p:sp>
      <p:sp>
        <p:nvSpPr>
          <p:cNvPr id="3" name="Content Placeholder 2"/>
          <p:cNvSpPr>
            <a:spLocks noGrp="1"/>
          </p:cNvSpPr>
          <p:nvPr>
            <p:ph idx="1"/>
          </p:nvPr>
        </p:nvSpPr>
        <p:spPr>
          <a:xfrm>
            <a:off x="4120905" y="1079541"/>
            <a:ext cx="4907220" cy="5328271"/>
          </a:xfrm>
        </p:spPr>
        <p:txBody>
          <a:bodyPr/>
          <a:lstStyle>
            <a:lvl1pPr>
              <a:defRPr sz="3392"/>
            </a:lvl1pPr>
            <a:lvl2pPr>
              <a:defRPr sz="2968"/>
            </a:lvl2pPr>
            <a:lvl3pPr>
              <a:defRPr sz="2544"/>
            </a:lvl3pPr>
            <a:lvl4pPr>
              <a:defRPr sz="2120"/>
            </a:lvl4pPr>
            <a:lvl5pPr>
              <a:defRPr sz="2120"/>
            </a:lvl5pPr>
            <a:lvl6pPr>
              <a:defRPr sz="2120"/>
            </a:lvl6pPr>
            <a:lvl7pPr>
              <a:defRPr sz="2120"/>
            </a:lvl7pPr>
            <a:lvl8pPr>
              <a:defRPr sz="2120"/>
            </a:lvl8pPr>
            <a:lvl9pPr>
              <a:defRPr sz="21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7675" y="2249329"/>
            <a:ext cx="3126333" cy="4167160"/>
          </a:xfrm>
        </p:spPr>
        <p:txBody>
          <a:bodyPr/>
          <a:lstStyle>
            <a:lvl1pPr marL="0" indent="0">
              <a:buNone/>
              <a:defRPr sz="1696"/>
            </a:lvl1pPr>
            <a:lvl2pPr marL="484678" indent="0">
              <a:buNone/>
              <a:defRPr sz="1484"/>
            </a:lvl2pPr>
            <a:lvl3pPr marL="969355" indent="0">
              <a:buNone/>
              <a:defRPr sz="1272"/>
            </a:lvl3pPr>
            <a:lvl4pPr marL="1454033" indent="0">
              <a:buNone/>
              <a:defRPr sz="1060"/>
            </a:lvl4pPr>
            <a:lvl5pPr marL="1938711" indent="0">
              <a:buNone/>
              <a:defRPr sz="1060"/>
            </a:lvl5pPr>
            <a:lvl6pPr marL="2423389" indent="0">
              <a:buNone/>
              <a:defRPr sz="1060"/>
            </a:lvl6pPr>
            <a:lvl7pPr marL="2908066" indent="0">
              <a:buNone/>
              <a:defRPr sz="1060"/>
            </a:lvl7pPr>
            <a:lvl8pPr marL="3392744" indent="0">
              <a:buNone/>
              <a:defRPr sz="1060"/>
            </a:lvl8pPr>
            <a:lvl9pPr marL="3877422" indent="0">
              <a:buNone/>
              <a:defRPr sz="1060"/>
            </a:lvl9pPr>
          </a:lstStyle>
          <a:p>
            <a:pPr lvl="0"/>
            <a:r>
              <a:rPr lang="en-US"/>
              <a:t>Click to edit Master text styles</a:t>
            </a:r>
          </a:p>
        </p:txBody>
      </p:sp>
      <p:sp>
        <p:nvSpPr>
          <p:cNvPr id="5" name="Date Placeholder 4"/>
          <p:cNvSpPr>
            <a:spLocks noGrp="1"/>
          </p:cNvSpPr>
          <p:nvPr>
            <p:ph type="dt" sz="half" idx="10"/>
          </p:nvPr>
        </p:nvSpPr>
        <p:spPr/>
        <p:txBody>
          <a:bodyPr/>
          <a:lstStyle/>
          <a:p>
            <a:fld id="{1AC3A1EF-46E0-4004-8FDE-9607584B8672}" type="datetimeFigureOut">
              <a:rPr lang="en-US" smtClean="0"/>
              <a:t>11/30/20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A5B53-7504-471A-9356-3ED260FAA940}" type="slidenum">
              <a:rPr lang="en-US" smtClean="0"/>
              <a:t>‹#›</a:t>
            </a:fld>
            <a:endParaRPr lang="en-US"/>
          </a:p>
        </p:txBody>
      </p:sp>
    </p:spTree>
    <p:extLst>
      <p:ext uri="{BB962C8B-B14F-4D97-AF65-F5344CB8AC3E}">
        <p14:creationId xmlns:p14="http://schemas.microsoft.com/office/powerpoint/2010/main" val="3767783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7675" y="499851"/>
            <a:ext cx="3126333" cy="1749478"/>
          </a:xfrm>
        </p:spPr>
        <p:txBody>
          <a:bodyPr anchor="b"/>
          <a:lstStyle>
            <a:lvl1pPr>
              <a:defRPr sz="3392"/>
            </a:lvl1pPr>
          </a:lstStyle>
          <a:p>
            <a:r>
              <a:rPr lang="en-US"/>
              <a:t>Click to edit Master title style</a:t>
            </a:r>
            <a:endParaRPr lang="en-US" dirty="0"/>
          </a:p>
        </p:txBody>
      </p:sp>
      <p:sp>
        <p:nvSpPr>
          <p:cNvPr id="3" name="Picture Placeholder 2"/>
          <p:cNvSpPr>
            <a:spLocks noGrp="1" noChangeAspect="1"/>
          </p:cNvSpPr>
          <p:nvPr>
            <p:ph type="pic" idx="1"/>
          </p:nvPr>
        </p:nvSpPr>
        <p:spPr>
          <a:xfrm>
            <a:off x="4120905" y="1079541"/>
            <a:ext cx="4907220" cy="5328271"/>
          </a:xfrm>
        </p:spPr>
        <p:txBody>
          <a:bodyPr anchor="t"/>
          <a:lstStyle>
            <a:lvl1pPr marL="0" indent="0">
              <a:buNone/>
              <a:defRPr sz="3392"/>
            </a:lvl1pPr>
            <a:lvl2pPr marL="484678" indent="0">
              <a:buNone/>
              <a:defRPr sz="2968"/>
            </a:lvl2pPr>
            <a:lvl3pPr marL="969355" indent="0">
              <a:buNone/>
              <a:defRPr sz="2544"/>
            </a:lvl3pPr>
            <a:lvl4pPr marL="1454033" indent="0">
              <a:buNone/>
              <a:defRPr sz="2120"/>
            </a:lvl4pPr>
            <a:lvl5pPr marL="1938711" indent="0">
              <a:buNone/>
              <a:defRPr sz="2120"/>
            </a:lvl5pPr>
            <a:lvl6pPr marL="2423389" indent="0">
              <a:buNone/>
              <a:defRPr sz="2120"/>
            </a:lvl6pPr>
            <a:lvl7pPr marL="2908066" indent="0">
              <a:buNone/>
              <a:defRPr sz="2120"/>
            </a:lvl7pPr>
            <a:lvl8pPr marL="3392744" indent="0">
              <a:buNone/>
              <a:defRPr sz="2120"/>
            </a:lvl8pPr>
            <a:lvl9pPr marL="3877422" indent="0">
              <a:buNone/>
              <a:defRPr sz="2120"/>
            </a:lvl9pPr>
          </a:lstStyle>
          <a:p>
            <a:r>
              <a:rPr lang="en-US"/>
              <a:t>Click icon to add picture</a:t>
            </a:r>
            <a:endParaRPr lang="en-US" dirty="0"/>
          </a:p>
        </p:txBody>
      </p:sp>
      <p:sp>
        <p:nvSpPr>
          <p:cNvPr id="4" name="Text Placeholder 3"/>
          <p:cNvSpPr>
            <a:spLocks noGrp="1"/>
          </p:cNvSpPr>
          <p:nvPr>
            <p:ph type="body" sz="half" idx="2"/>
          </p:nvPr>
        </p:nvSpPr>
        <p:spPr>
          <a:xfrm>
            <a:off x="667675" y="2249329"/>
            <a:ext cx="3126333" cy="4167160"/>
          </a:xfrm>
        </p:spPr>
        <p:txBody>
          <a:bodyPr/>
          <a:lstStyle>
            <a:lvl1pPr marL="0" indent="0">
              <a:buNone/>
              <a:defRPr sz="1696"/>
            </a:lvl1pPr>
            <a:lvl2pPr marL="484678" indent="0">
              <a:buNone/>
              <a:defRPr sz="1484"/>
            </a:lvl2pPr>
            <a:lvl3pPr marL="969355" indent="0">
              <a:buNone/>
              <a:defRPr sz="1272"/>
            </a:lvl3pPr>
            <a:lvl4pPr marL="1454033" indent="0">
              <a:buNone/>
              <a:defRPr sz="1060"/>
            </a:lvl4pPr>
            <a:lvl5pPr marL="1938711" indent="0">
              <a:buNone/>
              <a:defRPr sz="1060"/>
            </a:lvl5pPr>
            <a:lvl6pPr marL="2423389" indent="0">
              <a:buNone/>
              <a:defRPr sz="1060"/>
            </a:lvl6pPr>
            <a:lvl7pPr marL="2908066" indent="0">
              <a:buNone/>
              <a:defRPr sz="1060"/>
            </a:lvl7pPr>
            <a:lvl8pPr marL="3392744" indent="0">
              <a:buNone/>
              <a:defRPr sz="1060"/>
            </a:lvl8pPr>
            <a:lvl9pPr marL="3877422" indent="0">
              <a:buNone/>
              <a:defRPr sz="1060"/>
            </a:lvl9pPr>
          </a:lstStyle>
          <a:p>
            <a:pPr lvl="0"/>
            <a:r>
              <a:rPr lang="en-US"/>
              <a:t>Click to edit Master text styles</a:t>
            </a:r>
          </a:p>
        </p:txBody>
      </p:sp>
      <p:sp>
        <p:nvSpPr>
          <p:cNvPr id="5" name="Date Placeholder 4"/>
          <p:cNvSpPr>
            <a:spLocks noGrp="1"/>
          </p:cNvSpPr>
          <p:nvPr>
            <p:ph type="dt" sz="half" idx="10"/>
          </p:nvPr>
        </p:nvSpPr>
        <p:spPr/>
        <p:txBody>
          <a:bodyPr/>
          <a:lstStyle/>
          <a:p>
            <a:fld id="{1AC3A1EF-46E0-4004-8FDE-9607584B8672}" type="datetimeFigureOut">
              <a:rPr lang="en-US" smtClean="0"/>
              <a:t>11/30/20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A5B53-7504-471A-9356-3ED260FAA940}" type="slidenum">
              <a:rPr lang="en-US" smtClean="0"/>
              <a:t>‹#›</a:t>
            </a:fld>
            <a:endParaRPr lang="en-US"/>
          </a:p>
        </p:txBody>
      </p:sp>
    </p:spTree>
    <p:extLst>
      <p:ext uri="{BB962C8B-B14F-4D97-AF65-F5344CB8AC3E}">
        <p14:creationId xmlns:p14="http://schemas.microsoft.com/office/powerpoint/2010/main" val="2850161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6413" y="399188"/>
            <a:ext cx="8360450" cy="14492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66413" y="1995932"/>
            <a:ext cx="8360450" cy="47572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6413" y="6949317"/>
            <a:ext cx="2180987" cy="399186"/>
          </a:xfrm>
          <a:prstGeom prst="rect">
            <a:avLst/>
          </a:prstGeom>
        </p:spPr>
        <p:txBody>
          <a:bodyPr vert="horz" lIns="91440" tIns="45720" rIns="91440" bIns="45720" rtlCol="0" anchor="ctr"/>
          <a:lstStyle>
            <a:lvl1pPr algn="l">
              <a:defRPr sz="1272">
                <a:solidFill>
                  <a:schemeClr val="tx1">
                    <a:tint val="75000"/>
                  </a:schemeClr>
                </a:solidFill>
              </a:defRPr>
            </a:lvl1pPr>
          </a:lstStyle>
          <a:p>
            <a:fld id="{1AC3A1EF-46E0-4004-8FDE-9607584B8672}" type="datetimeFigureOut">
              <a:rPr lang="en-US" smtClean="0"/>
              <a:t>11/30/20</a:t>
            </a:fld>
            <a:endParaRPr lang="en-US"/>
          </a:p>
        </p:txBody>
      </p:sp>
      <p:sp>
        <p:nvSpPr>
          <p:cNvPr id="5" name="Footer Placeholder 4"/>
          <p:cNvSpPr>
            <a:spLocks noGrp="1"/>
          </p:cNvSpPr>
          <p:nvPr>
            <p:ph type="ftr" sz="quarter" idx="3"/>
          </p:nvPr>
        </p:nvSpPr>
        <p:spPr>
          <a:xfrm>
            <a:off x="3210898" y="6949317"/>
            <a:ext cx="3271480" cy="399186"/>
          </a:xfrm>
          <a:prstGeom prst="rect">
            <a:avLst/>
          </a:prstGeom>
        </p:spPr>
        <p:txBody>
          <a:bodyPr vert="horz" lIns="91440" tIns="45720" rIns="91440" bIns="45720" rtlCol="0" anchor="ctr"/>
          <a:lstStyle>
            <a:lvl1pPr algn="ctr">
              <a:defRPr sz="12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45875" y="6949317"/>
            <a:ext cx="2180987" cy="399186"/>
          </a:xfrm>
          <a:prstGeom prst="rect">
            <a:avLst/>
          </a:prstGeom>
        </p:spPr>
        <p:txBody>
          <a:bodyPr vert="horz" lIns="91440" tIns="45720" rIns="91440" bIns="45720" rtlCol="0" anchor="ctr"/>
          <a:lstStyle>
            <a:lvl1pPr algn="r">
              <a:defRPr sz="1272">
                <a:solidFill>
                  <a:schemeClr val="tx1">
                    <a:tint val="75000"/>
                  </a:schemeClr>
                </a:solidFill>
              </a:defRPr>
            </a:lvl1pPr>
          </a:lstStyle>
          <a:p>
            <a:fld id="{9AEA5B53-7504-471A-9356-3ED260FAA940}" type="slidenum">
              <a:rPr lang="en-US" smtClean="0"/>
              <a:t>‹#›</a:t>
            </a:fld>
            <a:endParaRPr lang="en-US"/>
          </a:p>
        </p:txBody>
      </p:sp>
    </p:spTree>
    <p:extLst>
      <p:ext uri="{BB962C8B-B14F-4D97-AF65-F5344CB8AC3E}">
        <p14:creationId xmlns:p14="http://schemas.microsoft.com/office/powerpoint/2010/main" val="37070854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69355" rtl="0" eaLnBrk="1" latinLnBrk="0" hangingPunct="1">
        <a:lnSpc>
          <a:spcPct val="90000"/>
        </a:lnSpc>
        <a:spcBef>
          <a:spcPct val="0"/>
        </a:spcBef>
        <a:buNone/>
        <a:defRPr sz="4664" kern="1200">
          <a:solidFill>
            <a:schemeClr val="tx1"/>
          </a:solidFill>
          <a:latin typeface="+mj-lt"/>
          <a:ea typeface="+mj-ea"/>
          <a:cs typeface="+mj-cs"/>
        </a:defRPr>
      </a:lvl1pPr>
    </p:titleStyle>
    <p:bodyStyle>
      <a:lvl1pPr marL="242339" indent="-242339" algn="l" defTabSz="969355" rtl="0" eaLnBrk="1" latinLnBrk="0" hangingPunct="1">
        <a:lnSpc>
          <a:spcPct val="90000"/>
        </a:lnSpc>
        <a:spcBef>
          <a:spcPts val="1060"/>
        </a:spcBef>
        <a:buFont typeface="Arial" panose="020B0604020202020204" pitchFamily="34" charset="0"/>
        <a:buChar char="•"/>
        <a:defRPr sz="2968" kern="1200">
          <a:solidFill>
            <a:schemeClr val="tx1"/>
          </a:solidFill>
          <a:latin typeface="+mn-lt"/>
          <a:ea typeface="+mn-ea"/>
          <a:cs typeface="+mn-cs"/>
        </a:defRPr>
      </a:lvl1pPr>
      <a:lvl2pPr marL="727017" indent="-242339" algn="l" defTabSz="969355" rtl="0" eaLnBrk="1" latinLnBrk="0" hangingPunct="1">
        <a:lnSpc>
          <a:spcPct val="90000"/>
        </a:lnSpc>
        <a:spcBef>
          <a:spcPts val="530"/>
        </a:spcBef>
        <a:buFont typeface="Arial" panose="020B0604020202020204" pitchFamily="34" charset="0"/>
        <a:buChar char="•"/>
        <a:defRPr sz="2544" kern="1200">
          <a:solidFill>
            <a:schemeClr val="tx1"/>
          </a:solidFill>
          <a:latin typeface="+mn-lt"/>
          <a:ea typeface="+mn-ea"/>
          <a:cs typeface="+mn-cs"/>
        </a:defRPr>
      </a:lvl2pPr>
      <a:lvl3pPr marL="1211694" indent="-242339" algn="l" defTabSz="969355" rtl="0" eaLnBrk="1" latinLnBrk="0" hangingPunct="1">
        <a:lnSpc>
          <a:spcPct val="90000"/>
        </a:lnSpc>
        <a:spcBef>
          <a:spcPts val="530"/>
        </a:spcBef>
        <a:buFont typeface="Arial" panose="020B0604020202020204" pitchFamily="34" charset="0"/>
        <a:buChar char="•"/>
        <a:defRPr sz="2120" kern="1200">
          <a:solidFill>
            <a:schemeClr val="tx1"/>
          </a:solidFill>
          <a:latin typeface="+mn-lt"/>
          <a:ea typeface="+mn-ea"/>
          <a:cs typeface="+mn-cs"/>
        </a:defRPr>
      </a:lvl3pPr>
      <a:lvl4pPr marL="1696372" indent="-242339" algn="l" defTabSz="969355" rtl="0" eaLnBrk="1" latinLnBrk="0" hangingPunct="1">
        <a:lnSpc>
          <a:spcPct val="90000"/>
        </a:lnSpc>
        <a:spcBef>
          <a:spcPts val="530"/>
        </a:spcBef>
        <a:buFont typeface="Arial" panose="020B0604020202020204" pitchFamily="34" charset="0"/>
        <a:buChar char="•"/>
        <a:defRPr sz="1908" kern="1200">
          <a:solidFill>
            <a:schemeClr val="tx1"/>
          </a:solidFill>
          <a:latin typeface="+mn-lt"/>
          <a:ea typeface="+mn-ea"/>
          <a:cs typeface="+mn-cs"/>
        </a:defRPr>
      </a:lvl4pPr>
      <a:lvl5pPr marL="2181050" indent="-242339" algn="l" defTabSz="969355" rtl="0" eaLnBrk="1" latinLnBrk="0" hangingPunct="1">
        <a:lnSpc>
          <a:spcPct val="90000"/>
        </a:lnSpc>
        <a:spcBef>
          <a:spcPts val="530"/>
        </a:spcBef>
        <a:buFont typeface="Arial" panose="020B0604020202020204" pitchFamily="34" charset="0"/>
        <a:buChar char="•"/>
        <a:defRPr sz="1908" kern="1200">
          <a:solidFill>
            <a:schemeClr val="tx1"/>
          </a:solidFill>
          <a:latin typeface="+mn-lt"/>
          <a:ea typeface="+mn-ea"/>
          <a:cs typeface="+mn-cs"/>
        </a:defRPr>
      </a:lvl5pPr>
      <a:lvl6pPr marL="2665727" indent="-242339" algn="l" defTabSz="969355" rtl="0" eaLnBrk="1" latinLnBrk="0" hangingPunct="1">
        <a:lnSpc>
          <a:spcPct val="90000"/>
        </a:lnSpc>
        <a:spcBef>
          <a:spcPts val="530"/>
        </a:spcBef>
        <a:buFont typeface="Arial" panose="020B0604020202020204" pitchFamily="34" charset="0"/>
        <a:buChar char="•"/>
        <a:defRPr sz="1908" kern="1200">
          <a:solidFill>
            <a:schemeClr val="tx1"/>
          </a:solidFill>
          <a:latin typeface="+mn-lt"/>
          <a:ea typeface="+mn-ea"/>
          <a:cs typeface="+mn-cs"/>
        </a:defRPr>
      </a:lvl6pPr>
      <a:lvl7pPr marL="3150405" indent="-242339" algn="l" defTabSz="969355" rtl="0" eaLnBrk="1" latinLnBrk="0" hangingPunct="1">
        <a:lnSpc>
          <a:spcPct val="90000"/>
        </a:lnSpc>
        <a:spcBef>
          <a:spcPts val="530"/>
        </a:spcBef>
        <a:buFont typeface="Arial" panose="020B0604020202020204" pitchFamily="34" charset="0"/>
        <a:buChar char="•"/>
        <a:defRPr sz="1908" kern="1200">
          <a:solidFill>
            <a:schemeClr val="tx1"/>
          </a:solidFill>
          <a:latin typeface="+mn-lt"/>
          <a:ea typeface="+mn-ea"/>
          <a:cs typeface="+mn-cs"/>
        </a:defRPr>
      </a:lvl7pPr>
      <a:lvl8pPr marL="3635083" indent="-242339" algn="l" defTabSz="969355" rtl="0" eaLnBrk="1" latinLnBrk="0" hangingPunct="1">
        <a:lnSpc>
          <a:spcPct val="90000"/>
        </a:lnSpc>
        <a:spcBef>
          <a:spcPts val="530"/>
        </a:spcBef>
        <a:buFont typeface="Arial" panose="020B0604020202020204" pitchFamily="34" charset="0"/>
        <a:buChar char="•"/>
        <a:defRPr sz="1908" kern="1200">
          <a:solidFill>
            <a:schemeClr val="tx1"/>
          </a:solidFill>
          <a:latin typeface="+mn-lt"/>
          <a:ea typeface="+mn-ea"/>
          <a:cs typeface="+mn-cs"/>
        </a:defRPr>
      </a:lvl8pPr>
      <a:lvl9pPr marL="4119761" indent="-242339" algn="l" defTabSz="969355" rtl="0" eaLnBrk="1" latinLnBrk="0" hangingPunct="1">
        <a:lnSpc>
          <a:spcPct val="90000"/>
        </a:lnSpc>
        <a:spcBef>
          <a:spcPts val="530"/>
        </a:spcBef>
        <a:buFont typeface="Arial" panose="020B0604020202020204" pitchFamily="34" charset="0"/>
        <a:buChar char="•"/>
        <a:defRPr sz="1908" kern="1200">
          <a:solidFill>
            <a:schemeClr val="tx1"/>
          </a:solidFill>
          <a:latin typeface="+mn-lt"/>
          <a:ea typeface="+mn-ea"/>
          <a:cs typeface="+mn-cs"/>
        </a:defRPr>
      </a:lvl9pPr>
    </p:bodyStyle>
    <p:otherStyle>
      <a:defPPr>
        <a:defRPr lang="en-US"/>
      </a:defPPr>
      <a:lvl1pPr marL="0" algn="l" defTabSz="969355" rtl="0" eaLnBrk="1" latinLnBrk="0" hangingPunct="1">
        <a:defRPr sz="1908" kern="1200">
          <a:solidFill>
            <a:schemeClr val="tx1"/>
          </a:solidFill>
          <a:latin typeface="+mn-lt"/>
          <a:ea typeface="+mn-ea"/>
          <a:cs typeface="+mn-cs"/>
        </a:defRPr>
      </a:lvl1pPr>
      <a:lvl2pPr marL="484678" algn="l" defTabSz="969355" rtl="0" eaLnBrk="1" latinLnBrk="0" hangingPunct="1">
        <a:defRPr sz="1908" kern="1200">
          <a:solidFill>
            <a:schemeClr val="tx1"/>
          </a:solidFill>
          <a:latin typeface="+mn-lt"/>
          <a:ea typeface="+mn-ea"/>
          <a:cs typeface="+mn-cs"/>
        </a:defRPr>
      </a:lvl2pPr>
      <a:lvl3pPr marL="969355" algn="l" defTabSz="969355" rtl="0" eaLnBrk="1" latinLnBrk="0" hangingPunct="1">
        <a:defRPr sz="1908" kern="1200">
          <a:solidFill>
            <a:schemeClr val="tx1"/>
          </a:solidFill>
          <a:latin typeface="+mn-lt"/>
          <a:ea typeface="+mn-ea"/>
          <a:cs typeface="+mn-cs"/>
        </a:defRPr>
      </a:lvl3pPr>
      <a:lvl4pPr marL="1454033" algn="l" defTabSz="969355" rtl="0" eaLnBrk="1" latinLnBrk="0" hangingPunct="1">
        <a:defRPr sz="1908" kern="1200">
          <a:solidFill>
            <a:schemeClr val="tx1"/>
          </a:solidFill>
          <a:latin typeface="+mn-lt"/>
          <a:ea typeface="+mn-ea"/>
          <a:cs typeface="+mn-cs"/>
        </a:defRPr>
      </a:lvl4pPr>
      <a:lvl5pPr marL="1938711" algn="l" defTabSz="969355" rtl="0" eaLnBrk="1" latinLnBrk="0" hangingPunct="1">
        <a:defRPr sz="1908" kern="1200">
          <a:solidFill>
            <a:schemeClr val="tx1"/>
          </a:solidFill>
          <a:latin typeface="+mn-lt"/>
          <a:ea typeface="+mn-ea"/>
          <a:cs typeface="+mn-cs"/>
        </a:defRPr>
      </a:lvl5pPr>
      <a:lvl6pPr marL="2423389" algn="l" defTabSz="969355" rtl="0" eaLnBrk="1" latinLnBrk="0" hangingPunct="1">
        <a:defRPr sz="1908" kern="1200">
          <a:solidFill>
            <a:schemeClr val="tx1"/>
          </a:solidFill>
          <a:latin typeface="+mn-lt"/>
          <a:ea typeface="+mn-ea"/>
          <a:cs typeface="+mn-cs"/>
        </a:defRPr>
      </a:lvl6pPr>
      <a:lvl7pPr marL="2908066" algn="l" defTabSz="969355" rtl="0" eaLnBrk="1" latinLnBrk="0" hangingPunct="1">
        <a:defRPr sz="1908" kern="1200">
          <a:solidFill>
            <a:schemeClr val="tx1"/>
          </a:solidFill>
          <a:latin typeface="+mn-lt"/>
          <a:ea typeface="+mn-ea"/>
          <a:cs typeface="+mn-cs"/>
        </a:defRPr>
      </a:lvl7pPr>
      <a:lvl8pPr marL="3392744" algn="l" defTabSz="969355" rtl="0" eaLnBrk="1" latinLnBrk="0" hangingPunct="1">
        <a:defRPr sz="1908" kern="1200">
          <a:solidFill>
            <a:schemeClr val="tx1"/>
          </a:solidFill>
          <a:latin typeface="+mn-lt"/>
          <a:ea typeface="+mn-ea"/>
          <a:cs typeface="+mn-cs"/>
        </a:defRPr>
      </a:lvl8pPr>
      <a:lvl9pPr marL="3877422" algn="l" defTabSz="969355" rtl="0" eaLnBrk="1" latinLnBrk="0" hangingPunct="1">
        <a:defRPr sz="19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gif"/><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7" Type="http://schemas.openxmlformats.org/officeDocument/2006/relationships/image" Target="../media/image25.jpg"/><Relationship Id="rId2" Type="http://schemas.openxmlformats.org/officeDocument/2006/relationships/image" Target="../media/image21.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4.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gif"/></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32.gif"/><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hyperlink" Target="https://bn.wikipedia.org/w/index.php?title=%E0%A6%AB%E0%A6%BF%E0%A6%B2%E0%A7%8D%E0%A6%AE&amp;action=edit&amp;redlink=1" TargetMode="External"/><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35.gif"/><Relationship Id="rId5" Type="http://schemas.openxmlformats.org/officeDocument/2006/relationships/image" Target="../media/image21.png"/><Relationship Id="rId4" Type="http://schemas.openxmlformats.org/officeDocument/2006/relationships/image" Target="../media/image34.gif"/></Relationships>
</file>

<file path=ppt/slides/_rels/slide17.xml.rels><?xml version="1.0" encoding="UTF-8" standalone="yes"?>
<Relationships xmlns="http://schemas.openxmlformats.org/package/2006/relationships"><Relationship Id="rId3" Type="http://schemas.openxmlformats.org/officeDocument/2006/relationships/image" Target="../media/image36.gif"/><Relationship Id="rId7" Type="http://schemas.openxmlformats.org/officeDocument/2006/relationships/image" Target="../media/image40.jp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gif"/></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42.png"/><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jpg"/><Relationship Id="rId1" Type="http://schemas.openxmlformats.org/officeDocument/2006/relationships/slideLayout" Target="../slideLayouts/slideLayout7.xml"/><Relationship Id="rId5" Type="http://schemas.openxmlformats.org/officeDocument/2006/relationships/image" Target="../media/image46.gif"/><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a:extLst>
              <a:ext uri="{FF2B5EF4-FFF2-40B4-BE49-F238E27FC236}">
                <a16:creationId xmlns:a16="http://schemas.microsoft.com/office/drawing/2014/main" id="{1063588C-D6B8-41A1-91D3-C1755063F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798" y="454639"/>
            <a:ext cx="9066673" cy="6666272"/>
          </a:xfrm>
          <a:prstGeom prst="rect">
            <a:avLst/>
          </a:prstGeom>
        </p:spPr>
      </p:pic>
      <p:sp>
        <p:nvSpPr>
          <p:cNvPr id="2" name="Rectangle 1">
            <a:extLst>
              <a:ext uri="{FF2B5EF4-FFF2-40B4-BE49-F238E27FC236}">
                <a16:creationId xmlns:a16="http://schemas.microsoft.com/office/drawing/2014/main" id="{D0C35472-0DF0-472D-9F4B-FB8B8126FFC5}"/>
              </a:ext>
            </a:extLst>
          </p:cNvPr>
          <p:cNvSpPr/>
          <p:nvPr/>
        </p:nvSpPr>
        <p:spPr>
          <a:xfrm>
            <a:off x="0" y="822959"/>
            <a:ext cx="12192000" cy="352698"/>
          </a:xfrm>
          <a:prstGeom prst="rect">
            <a:avLst/>
          </a:prstGeom>
          <a:gradFill flip="none" rotWithShape="1">
            <a:gsLst>
              <a:gs pos="0">
                <a:schemeClr val="accent2">
                  <a:lumMod val="0"/>
                  <a:lumOff val="100000"/>
                </a:schemeClr>
              </a:gs>
              <a:gs pos="0">
                <a:srgbClr val="00B0F0"/>
              </a:gs>
              <a:gs pos="91000">
                <a:schemeClr val="accent2">
                  <a:lumMod val="100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00C40FD-AA55-4731-B021-00040DB56558}"/>
              </a:ext>
            </a:extLst>
          </p:cNvPr>
          <p:cNvGrpSpPr/>
          <p:nvPr/>
        </p:nvGrpSpPr>
        <p:grpSpPr>
          <a:xfrm>
            <a:off x="-1783047" y="373958"/>
            <a:ext cx="1371600" cy="4789892"/>
            <a:chOff x="6296600" y="284479"/>
            <a:chExt cx="1371600" cy="4789892"/>
          </a:xfrm>
        </p:grpSpPr>
        <p:grpSp>
          <p:nvGrpSpPr>
            <p:cNvPr id="4" name="Group 3">
              <a:extLst>
                <a:ext uri="{FF2B5EF4-FFF2-40B4-BE49-F238E27FC236}">
                  <a16:creationId xmlns:a16="http://schemas.microsoft.com/office/drawing/2014/main" id="{AAFD9499-D053-412A-A124-C27DF21E16AB}"/>
                </a:ext>
              </a:extLst>
            </p:cNvPr>
            <p:cNvGrpSpPr/>
            <p:nvPr/>
          </p:nvGrpSpPr>
          <p:grpSpPr>
            <a:xfrm>
              <a:off x="6296600" y="284479"/>
              <a:ext cx="1371600" cy="4789892"/>
              <a:chOff x="6308206" y="313508"/>
              <a:chExt cx="1371600" cy="4789892"/>
            </a:xfrm>
          </p:grpSpPr>
          <p:sp>
            <p:nvSpPr>
              <p:cNvPr id="6" name="Freeform 13">
                <a:extLst>
                  <a:ext uri="{FF2B5EF4-FFF2-40B4-BE49-F238E27FC236}">
                    <a16:creationId xmlns:a16="http://schemas.microsoft.com/office/drawing/2014/main" id="{A6EACE2A-1329-44FC-89D1-02F14984ABD2}"/>
                  </a:ext>
                </a:extLst>
              </p:cNvPr>
              <p:cNvSpPr/>
              <p:nvPr/>
            </p:nvSpPr>
            <p:spPr>
              <a:xfrm>
                <a:off x="6309455" y="313508"/>
                <a:ext cx="1351911" cy="1371600"/>
              </a:xfrm>
              <a:custGeom>
                <a:avLst/>
                <a:gdLst>
                  <a:gd name="connsiteX0" fmla="*/ 666111 w 1351911"/>
                  <a:gd name="connsiteY0" fmla="*/ 0 h 1371600"/>
                  <a:gd name="connsiteX1" fmla="*/ 1351911 w 1351911"/>
                  <a:gd name="connsiteY1" fmla="*/ 685800 h 1371600"/>
                  <a:gd name="connsiteX2" fmla="*/ 666111 w 1351911"/>
                  <a:gd name="connsiteY2" fmla="*/ 1371600 h 1371600"/>
                  <a:gd name="connsiteX3" fmla="*/ 34205 w 1351911"/>
                  <a:gd name="connsiteY3" fmla="*/ 952744 h 1371600"/>
                  <a:gd name="connsiteX4" fmla="*/ 0 w 1351911"/>
                  <a:gd name="connsiteY4" fmla="*/ 842555 h 1371600"/>
                  <a:gd name="connsiteX5" fmla="*/ 362796 w 1351911"/>
                  <a:gd name="connsiteY5" fmla="*/ 842555 h 1371600"/>
                  <a:gd name="connsiteX6" fmla="*/ 381773 w 1351911"/>
                  <a:gd name="connsiteY6" fmla="*/ 877519 h 1371600"/>
                  <a:gd name="connsiteX7" fmla="*/ 666111 w 1351911"/>
                  <a:gd name="connsiteY7" fmla="*/ 1028700 h 1371600"/>
                  <a:gd name="connsiteX8" fmla="*/ 1009011 w 1351911"/>
                  <a:gd name="connsiteY8" fmla="*/ 685800 h 1371600"/>
                  <a:gd name="connsiteX9" fmla="*/ 666111 w 1351911"/>
                  <a:gd name="connsiteY9" fmla="*/ 342900 h 1371600"/>
                  <a:gd name="connsiteX10" fmla="*/ 381773 w 1351911"/>
                  <a:gd name="connsiteY10" fmla="*/ 494082 h 1371600"/>
                  <a:gd name="connsiteX11" fmla="*/ 362795 w 1351911"/>
                  <a:gd name="connsiteY11" fmla="*/ 529046 h 1371600"/>
                  <a:gd name="connsiteX12" fmla="*/ 0 w 1351911"/>
                  <a:gd name="connsiteY12" fmla="*/ 529046 h 1371600"/>
                  <a:gd name="connsiteX13" fmla="*/ 34205 w 1351911"/>
                  <a:gd name="connsiteY13" fmla="*/ 418856 h 1371600"/>
                  <a:gd name="connsiteX14" fmla="*/ 666111 w 1351911"/>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911" h="1371600">
                    <a:moveTo>
                      <a:pt x="666111" y="0"/>
                    </a:moveTo>
                    <a:cubicBezTo>
                      <a:pt x="1044868" y="0"/>
                      <a:pt x="1351911" y="307043"/>
                      <a:pt x="1351911" y="685800"/>
                    </a:cubicBezTo>
                    <a:cubicBezTo>
                      <a:pt x="1351911" y="1064557"/>
                      <a:pt x="1044868" y="1371600"/>
                      <a:pt x="666111" y="1371600"/>
                    </a:cubicBezTo>
                    <a:cubicBezTo>
                      <a:pt x="382043" y="1371600"/>
                      <a:pt x="138315" y="1198888"/>
                      <a:pt x="34205" y="952744"/>
                    </a:cubicBezTo>
                    <a:lnTo>
                      <a:pt x="0" y="842555"/>
                    </a:lnTo>
                    <a:lnTo>
                      <a:pt x="362796" y="842555"/>
                    </a:lnTo>
                    <a:lnTo>
                      <a:pt x="381773" y="877519"/>
                    </a:lnTo>
                    <a:cubicBezTo>
                      <a:pt x="443395" y="968731"/>
                      <a:pt x="547750" y="1028700"/>
                      <a:pt x="666111" y="1028700"/>
                    </a:cubicBezTo>
                    <a:cubicBezTo>
                      <a:pt x="855489" y="1028700"/>
                      <a:pt x="1009011" y="875178"/>
                      <a:pt x="1009011" y="685800"/>
                    </a:cubicBezTo>
                    <a:cubicBezTo>
                      <a:pt x="1009011" y="496422"/>
                      <a:pt x="855489" y="342900"/>
                      <a:pt x="666111" y="342900"/>
                    </a:cubicBezTo>
                    <a:cubicBezTo>
                      <a:pt x="547750" y="342900"/>
                      <a:pt x="443395" y="402870"/>
                      <a:pt x="381773" y="494082"/>
                    </a:cubicBezTo>
                    <a:lnTo>
                      <a:pt x="362795" y="529046"/>
                    </a:lnTo>
                    <a:lnTo>
                      <a:pt x="0" y="529046"/>
                    </a:lnTo>
                    <a:lnTo>
                      <a:pt x="34205" y="418856"/>
                    </a:lnTo>
                    <a:cubicBezTo>
                      <a:pt x="138315" y="172712"/>
                      <a:pt x="382043" y="0"/>
                      <a:pt x="666111"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a:extLst>
                  <a:ext uri="{FF2B5EF4-FFF2-40B4-BE49-F238E27FC236}">
                    <a16:creationId xmlns:a16="http://schemas.microsoft.com/office/drawing/2014/main" id="{F1FCA93C-1ADD-4F7D-A40B-F297DAD75627}"/>
                  </a:ext>
                </a:extLst>
              </p:cNvPr>
              <p:cNvGrpSpPr/>
              <p:nvPr/>
            </p:nvGrpSpPr>
            <p:grpSpPr>
              <a:xfrm rot="2647796">
                <a:off x="6308206" y="1969065"/>
                <a:ext cx="1371600" cy="1371600"/>
                <a:chOff x="2444930" y="2941320"/>
                <a:chExt cx="1800405" cy="1838325"/>
              </a:xfrm>
            </p:grpSpPr>
            <p:sp>
              <p:nvSpPr>
                <p:cNvPr id="9" name="Oval 8">
                  <a:extLst>
                    <a:ext uri="{FF2B5EF4-FFF2-40B4-BE49-F238E27FC236}">
                      <a16:creationId xmlns:a16="http://schemas.microsoft.com/office/drawing/2014/main" id="{45D142FC-9690-4270-894C-73227DC0D797}"/>
                    </a:ext>
                  </a:extLst>
                </p:cNvPr>
                <p:cNvSpPr/>
                <p:nvPr/>
              </p:nvSpPr>
              <p:spPr>
                <a:xfrm>
                  <a:off x="2444930" y="294132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4AA19C6-587A-4D87-AEB7-6B8B325326C3}"/>
                    </a:ext>
                  </a:extLst>
                </p:cNvPr>
                <p:cNvSpPr/>
                <p:nvPr/>
              </p:nvSpPr>
              <p:spPr>
                <a:xfrm>
                  <a:off x="2673530" y="316992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83A77CA-5F4A-49CB-BCC2-807039BDCE9C}"/>
                    </a:ext>
                  </a:extLst>
                </p:cNvPr>
                <p:cNvSpPr/>
                <p:nvPr/>
              </p:nvSpPr>
              <p:spPr>
                <a:xfrm>
                  <a:off x="2864030" y="339852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348C559-5AA9-4013-ABCC-611E300CC11D}"/>
                    </a:ext>
                  </a:extLst>
                </p:cNvPr>
                <p:cNvSpPr/>
                <p:nvPr/>
              </p:nvSpPr>
              <p:spPr>
                <a:xfrm>
                  <a:off x="3073760" y="362712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FA31D8E-6092-45E8-88D2-6741D83F2D8F}"/>
                    </a:ext>
                  </a:extLst>
                </p:cNvPr>
                <p:cNvGrpSpPr/>
                <p:nvPr/>
              </p:nvGrpSpPr>
              <p:grpSpPr>
                <a:xfrm>
                  <a:off x="3788135" y="4322445"/>
                  <a:ext cx="457200" cy="457200"/>
                  <a:chOff x="3295830" y="3823970"/>
                  <a:chExt cx="457200" cy="457200"/>
                </a:xfrm>
              </p:grpSpPr>
              <p:sp>
                <p:nvSpPr>
                  <p:cNvPr id="17" name="Oval 16">
                    <a:extLst>
                      <a:ext uri="{FF2B5EF4-FFF2-40B4-BE49-F238E27FC236}">
                        <a16:creationId xmlns:a16="http://schemas.microsoft.com/office/drawing/2014/main" id="{E4CD2F33-7E82-43D7-B591-2B5CED8E7287}"/>
                      </a:ext>
                    </a:extLst>
                  </p:cNvPr>
                  <p:cNvSpPr/>
                  <p:nvPr/>
                </p:nvSpPr>
                <p:spPr>
                  <a:xfrm>
                    <a:off x="3295830" y="382397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7ACDDC4-406E-4D5C-8169-8B7817FF8804}"/>
                      </a:ext>
                    </a:extLst>
                  </p:cNvPr>
                  <p:cNvSpPr/>
                  <p:nvPr/>
                </p:nvSpPr>
                <p:spPr>
                  <a:xfrm>
                    <a:off x="3524430" y="405257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09FDF56-7329-4D19-9FF0-BBBA18609320}"/>
                    </a:ext>
                  </a:extLst>
                </p:cNvPr>
                <p:cNvGrpSpPr/>
                <p:nvPr/>
              </p:nvGrpSpPr>
              <p:grpSpPr>
                <a:xfrm>
                  <a:off x="3302360" y="3855720"/>
                  <a:ext cx="457200" cy="457200"/>
                  <a:chOff x="3295830" y="3823970"/>
                  <a:chExt cx="457200" cy="457200"/>
                </a:xfrm>
              </p:grpSpPr>
              <p:sp>
                <p:nvSpPr>
                  <p:cNvPr id="15" name="Oval 14">
                    <a:extLst>
                      <a:ext uri="{FF2B5EF4-FFF2-40B4-BE49-F238E27FC236}">
                        <a16:creationId xmlns:a16="http://schemas.microsoft.com/office/drawing/2014/main" id="{C1ADD61F-97AE-4261-9A1B-2F501D7237B8}"/>
                      </a:ext>
                    </a:extLst>
                  </p:cNvPr>
                  <p:cNvSpPr/>
                  <p:nvPr/>
                </p:nvSpPr>
                <p:spPr>
                  <a:xfrm>
                    <a:off x="3295830" y="382397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1C56282-2FCC-47CC-A2EB-ED9A9AD5B5C3}"/>
                      </a:ext>
                    </a:extLst>
                  </p:cNvPr>
                  <p:cNvSpPr/>
                  <p:nvPr/>
                </p:nvSpPr>
                <p:spPr>
                  <a:xfrm>
                    <a:off x="3524430" y="405257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Rounded Rectangle 98">
                <a:extLst>
                  <a:ext uri="{FF2B5EF4-FFF2-40B4-BE49-F238E27FC236}">
                    <a16:creationId xmlns:a16="http://schemas.microsoft.com/office/drawing/2014/main" id="{6B5A98FE-8519-42C9-A215-1F7315BE803C}"/>
                  </a:ext>
                </a:extLst>
              </p:cNvPr>
              <p:cNvSpPr/>
              <p:nvPr/>
            </p:nvSpPr>
            <p:spPr>
              <a:xfrm rot="18246107">
                <a:off x="6358438" y="3868081"/>
                <a:ext cx="1320301" cy="1150338"/>
              </a:xfrm>
              <a:prstGeom prst="round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NikoshBAN" panose="02000000000000000000" pitchFamily="2" charset="0"/>
                    <a:cs typeface="NikoshBAN" panose="02000000000000000000" pitchFamily="2" charset="0"/>
                  </a:rPr>
                  <a:t>ম</a:t>
                </a:r>
              </a:p>
            </p:txBody>
          </p:sp>
        </p:grpSp>
        <p:sp>
          <p:nvSpPr>
            <p:cNvPr id="5" name="Oval 4">
              <a:extLst>
                <a:ext uri="{FF2B5EF4-FFF2-40B4-BE49-F238E27FC236}">
                  <a16:creationId xmlns:a16="http://schemas.microsoft.com/office/drawing/2014/main" id="{38CCD74D-DB0D-4088-8437-BEA6F5CCAE8E}"/>
                </a:ext>
              </a:extLst>
            </p:cNvPr>
            <p:cNvSpPr/>
            <p:nvPr/>
          </p:nvSpPr>
          <p:spPr>
            <a:xfrm rot="2647796">
              <a:off x="6895323" y="3661182"/>
              <a:ext cx="174154" cy="170562"/>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8E6A9E78-794E-41B6-ACD9-86E521B43737}"/>
              </a:ext>
            </a:extLst>
          </p:cNvPr>
          <p:cNvGrpSpPr/>
          <p:nvPr/>
        </p:nvGrpSpPr>
        <p:grpSpPr>
          <a:xfrm>
            <a:off x="-3313867" y="331472"/>
            <a:ext cx="1371600" cy="4789892"/>
            <a:chOff x="6296600" y="284479"/>
            <a:chExt cx="1371600" cy="4789892"/>
          </a:xfrm>
          <a:solidFill>
            <a:srgbClr val="92D050"/>
          </a:solidFill>
        </p:grpSpPr>
        <p:grpSp>
          <p:nvGrpSpPr>
            <p:cNvPr id="20" name="Group 19">
              <a:extLst>
                <a:ext uri="{FF2B5EF4-FFF2-40B4-BE49-F238E27FC236}">
                  <a16:creationId xmlns:a16="http://schemas.microsoft.com/office/drawing/2014/main" id="{762A3D56-2387-4B03-AE7B-B598922692D6}"/>
                </a:ext>
              </a:extLst>
            </p:cNvPr>
            <p:cNvGrpSpPr/>
            <p:nvPr/>
          </p:nvGrpSpPr>
          <p:grpSpPr>
            <a:xfrm>
              <a:off x="6296600" y="284479"/>
              <a:ext cx="1371600" cy="4789892"/>
              <a:chOff x="6308206" y="313508"/>
              <a:chExt cx="1371600" cy="4789892"/>
            </a:xfrm>
            <a:grpFill/>
          </p:grpSpPr>
          <p:sp>
            <p:nvSpPr>
              <p:cNvPr id="22" name="Freeform 105">
                <a:extLst>
                  <a:ext uri="{FF2B5EF4-FFF2-40B4-BE49-F238E27FC236}">
                    <a16:creationId xmlns:a16="http://schemas.microsoft.com/office/drawing/2014/main" id="{664F53A2-A051-4B79-95CB-870213E8DB03}"/>
                  </a:ext>
                </a:extLst>
              </p:cNvPr>
              <p:cNvSpPr/>
              <p:nvPr/>
            </p:nvSpPr>
            <p:spPr>
              <a:xfrm>
                <a:off x="6309455" y="313508"/>
                <a:ext cx="1351911" cy="1371600"/>
              </a:xfrm>
              <a:custGeom>
                <a:avLst/>
                <a:gdLst>
                  <a:gd name="connsiteX0" fmla="*/ 666111 w 1351911"/>
                  <a:gd name="connsiteY0" fmla="*/ 0 h 1371600"/>
                  <a:gd name="connsiteX1" fmla="*/ 1351911 w 1351911"/>
                  <a:gd name="connsiteY1" fmla="*/ 685800 h 1371600"/>
                  <a:gd name="connsiteX2" fmla="*/ 666111 w 1351911"/>
                  <a:gd name="connsiteY2" fmla="*/ 1371600 h 1371600"/>
                  <a:gd name="connsiteX3" fmla="*/ 34205 w 1351911"/>
                  <a:gd name="connsiteY3" fmla="*/ 952744 h 1371600"/>
                  <a:gd name="connsiteX4" fmla="*/ 0 w 1351911"/>
                  <a:gd name="connsiteY4" fmla="*/ 842555 h 1371600"/>
                  <a:gd name="connsiteX5" fmla="*/ 362796 w 1351911"/>
                  <a:gd name="connsiteY5" fmla="*/ 842555 h 1371600"/>
                  <a:gd name="connsiteX6" fmla="*/ 381773 w 1351911"/>
                  <a:gd name="connsiteY6" fmla="*/ 877519 h 1371600"/>
                  <a:gd name="connsiteX7" fmla="*/ 666111 w 1351911"/>
                  <a:gd name="connsiteY7" fmla="*/ 1028700 h 1371600"/>
                  <a:gd name="connsiteX8" fmla="*/ 1009011 w 1351911"/>
                  <a:gd name="connsiteY8" fmla="*/ 685800 h 1371600"/>
                  <a:gd name="connsiteX9" fmla="*/ 666111 w 1351911"/>
                  <a:gd name="connsiteY9" fmla="*/ 342900 h 1371600"/>
                  <a:gd name="connsiteX10" fmla="*/ 381773 w 1351911"/>
                  <a:gd name="connsiteY10" fmla="*/ 494082 h 1371600"/>
                  <a:gd name="connsiteX11" fmla="*/ 362795 w 1351911"/>
                  <a:gd name="connsiteY11" fmla="*/ 529046 h 1371600"/>
                  <a:gd name="connsiteX12" fmla="*/ 0 w 1351911"/>
                  <a:gd name="connsiteY12" fmla="*/ 529046 h 1371600"/>
                  <a:gd name="connsiteX13" fmla="*/ 34205 w 1351911"/>
                  <a:gd name="connsiteY13" fmla="*/ 418856 h 1371600"/>
                  <a:gd name="connsiteX14" fmla="*/ 666111 w 1351911"/>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911" h="1371600">
                    <a:moveTo>
                      <a:pt x="666111" y="0"/>
                    </a:moveTo>
                    <a:cubicBezTo>
                      <a:pt x="1044868" y="0"/>
                      <a:pt x="1351911" y="307043"/>
                      <a:pt x="1351911" y="685800"/>
                    </a:cubicBezTo>
                    <a:cubicBezTo>
                      <a:pt x="1351911" y="1064557"/>
                      <a:pt x="1044868" y="1371600"/>
                      <a:pt x="666111" y="1371600"/>
                    </a:cubicBezTo>
                    <a:cubicBezTo>
                      <a:pt x="382043" y="1371600"/>
                      <a:pt x="138315" y="1198888"/>
                      <a:pt x="34205" y="952744"/>
                    </a:cubicBezTo>
                    <a:lnTo>
                      <a:pt x="0" y="842555"/>
                    </a:lnTo>
                    <a:lnTo>
                      <a:pt x="362796" y="842555"/>
                    </a:lnTo>
                    <a:lnTo>
                      <a:pt x="381773" y="877519"/>
                    </a:lnTo>
                    <a:cubicBezTo>
                      <a:pt x="443395" y="968731"/>
                      <a:pt x="547750" y="1028700"/>
                      <a:pt x="666111" y="1028700"/>
                    </a:cubicBezTo>
                    <a:cubicBezTo>
                      <a:pt x="855489" y="1028700"/>
                      <a:pt x="1009011" y="875178"/>
                      <a:pt x="1009011" y="685800"/>
                    </a:cubicBezTo>
                    <a:cubicBezTo>
                      <a:pt x="1009011" y="496422"/>
                      <a:pt x="855489" y="342900"/>
                      <a:pt x="666111" y="342900"/>
                    </a:cubicBezTo>
                    <a:cubicBezTo>
                      <a:pt x="547750" y="342900"/>
                      <a:pt x="443395" y="402870"/>
                      <a:pt x="381773" y="494082"/>
                    </a:cubicBezTo>
                    <a:lnTo>
                      <a:pt x="362795" y="529046"/>
                    </a:lnTo>
                    <a:lnTo>
                      <a:pt x="0" y="529046"/>
                    </a:lnTo>
                    <a:lnTo>
                      <a:pt x="34205" y="418856"/>
                    </a:lnTo>
                    <a:cubicBezTo>
                      <a:pt x="138315" y="172712"/>
                      <a:pt x="382043" y="0"/>
                      <a:pt x="6661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 name="Group 22">
                <a:extLst>
                  <a:ext uri="{FF2B5EF4-FFF2-40B4-BE49-F238E27FC236}">
                    <a16:creationId xmlns:a16="http://schemas.microsoft.com/office/drawing/2014/main" id="{491D53AF-F446-4D54-BA62-F8BE4A2DB174}"/>
                  </a:ext>
                </a:extLst>
              </p:cNvPr>
              <p:cNvGrpSpPr/>
              <p:nvPr/>
            </p:nvGrpSpPr>
            <p:grpSpPr>
              <a:xfrm rot="2647796">
                <a:off x="6308206" y="1969065"/>
                <a:ext cx="1371600" cy="1371600"/>
                <a:chOff x="2444930" y="2941320"/>
                <a:chExt cx="1800405" cy="1838325"/>
              </a:xfrm>
              <a:grpFill/>
            </p:grpSpPr>
            <p:sp>
              <p:nvSpPr>
                <p:cNvPr id="25" name="Oval 24">
                  <a:extLst>
                    <a:ext uri="{FF2B5EF4-FFF2-40B4-BE49-F238E27FC236}">
                      <a16:creationId xmlns:a16="http://schemas.microsoft.com/office/drawing/2014/main" id="{5EE092B0-8834-4BEB-B383-6709EE807CFB}"/>
                    </a:ext>
                  </a:extLst>
                </p:cNvPr>
                <p:cNvSpPr/>
                <p:nvPr/>
              </p:nvSpPr>
              <p:spPr>
                <a:xfrm>
                  <a:off x="2444930" y="294132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42DE64B-DEDB-4379-B8F4-8D57B4A71CA8}"/>
                    </a:ext>
                  </a:extLst>
                </p:cNvPr>
                <p:cNvSpPr/>
                <p:nvPr/>
              </p:nvSpPr>
              <p:spPr>
                <a:xfrm>
                  <a:off x="2673530" y="316992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A8F419E-7F07-41E7-AF94-B8EFF2F846CA}"/>
                    </a:ext>
                  </a:extLst>
                </p:cNvPr>
                <p:cNvSpPr/>
                <p:nvPr/>
              </p:nvSpPr>
              <p:spPr>
                <a:xfrm>
                  <a:off x="2864030" y="339852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35206FC-495C-42A8-B6BE-14ECC55C6D3A}"/>
                    </a:ext>
                  </a:extLst>
                </p:cNvPr>
                <p:cNvSpPr/>
                <p:nvPr/>
              </p:nvSpPr>
              <p:spPr>
                <a:xfrm>
                  <a:off x="3073760" y="362712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9A65414-DBEC-45B8-A059-B470314C02E0}"/>
                    </a:ext>
                  </a:extLst>
                </p:cNvPr>
                <p:cNvGrpSpPr/>
                <p:nvPr/>
              </p:nvGrpSpPr>
              <p:grpSpPr>
                <a:xfrm>
                  <a:off x="3788135" y="4322445"/>
                  <a:ext cx="457200" cy="457200"/>
                  <a:chOff x="3295830" y="3823970"/>
                  <a:chExt cx="457200" cy="457200"/>
                </a:xfrm>
                <a:grpFill/>
              </p:grpSpPr>
              <p:sp>
                <p:nvSpPr>
                  <p:cNvPr id="33" name="Oval 32">
                    <a:extLst>
                      <a:ext uri="{FF2B5EF4-FFF2-40B4-BE49-F238E27FC236}">
                        <a16:creationId xmlns:a16="http://schemas.microsoft.com/office/drawing/2014/main" id="{B2541685-1A12-4593-A9C7-6C6212A71564}"/>
                      </a:ext>
                    </a:extLst>
                  </p:cNvPr>
                  <p:cNvSpPr/>
                  <p:nvPr/>
                </p:nvSpPr>
                <p:spPr>
                  <a:xfrm>
                    <a:off x="3295830" y="382397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0D67F60-F002-40C5-A8C5-C28ADBC79B99}"/>
                      </a:ext>
                    </a:extLst>
                  </p:cNvPr>
                  <p:cNvSpPr/>
                  <p:nvPr/>
                </p:nvSpPr>
                <p:spPr>
                  <a:xfrm>
                    <a:off x="3524430" y="405257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66337815-4FFA-4CA7-848C-3B8888DFF370}"/>
                    </a:ext>
                  </a:extLst>
                </p:cNvPr>
                <p:cNvGrpSpPr/>
                <p:nvPr/>
              </p:nvGrpSpPr>
              <p:grpSpPr>
                <a:xfrm>
                  <a:off x="3302360" y="3855720"/>
                  <a:ext cx="457200" cy="457200"/>
                  <a:chOff x="3295830" y="3823970"/>
                  <a:chExt cx="457200" cy="457200"/>
                </a:xfrm>
                <a:grpFill/>
              </p:grpSpPr>
              <p:sp>
                <p:nvSpPr>
                  <p:cNvPr id="31" name="Oval 30">
                    <a:extLst>
                      <a:ext uri="{FF2B5EF4-FFF2-40B4-BE49-F238E27FC236}">
                        <a16:creationId xmlns:a16="http://schemas.microsoft.com/office/drawing/2014/main" id="{B0E93A0A-4BFF-4511-82C5-0A12B1EAD01E}"/>
                      </a:ext>
                    </a:extLst>
                  </p:cNvPr>
                  <p:cNvSpPr/>
                  <p:nvPr/>
                </p:nvSpPr>
                <p:spPr>
                  <a:xfrm>
                    <a:off x="3295830" y="382397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2D328E7-D61C-4546-96DD-49AD397330F9}"/>
                      </a:ext>
                    </a:extLst>
                  </p:cNvPr>
                  <p:cNvSpPr/>
                  <p:nvPr/>
                </p:nvSpPr>
                <p:spPr>
                  <a:xfrm>
                    <a:off x="3524430" y="405257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Rounded Rectangle 107">
                <a:extLst>
                  <a:ext uri="{FF2B5EF4-FFF2-40B4-BE49-F238E27FC236}">
                    <a16:creationId xmlns:a16="http://schemas.microsoft.com/office/drawing/2014/main" id="{C1F9562B-A66F-4FFF-AB7D-3784C1DFEFDF}"/>
                  </a:ext>
                </a:extLst>
              </p:cNvPr>
              <p:cNvSpPr/>
              <p:nvPr/>
            </p:nvSpPr>
            <p:spPr>
              <a:xfrm rot="18246107">
                <a:off x="6358438" y="3868081"/>
                <a:ext cx="1320301" cy="1150338"/>
              </a:xfrm>
              <a:prstGeom prst="round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a:latin typeface="NikoshBAN" panose="02000000000000000000" pitchFamily="2" charset="0"/>
                    <a:cs typeface="NikoshBAN" panose="02000000000000000000" pitchFamily="2" charset="0"/>
                  </a:rPr>
                  <a:t>ত</a:t>
                </a:r>
                <a:endParaRPr lang="en-US" sz="6000" dirty="0">
                  <a:latin typeface="NikoshBAN" panose="02000000000000000000" pitchFamily="2" charset="0"/>
                  <a:cs typeface="NikoshBAN" panose="02000000000000000000" pitchFamily="2" charset="0"/>
                </a:endParaRPr>
              </a:p>
            </p:txBody>
          </p:sp>
        </p:grpSp>
        <p:sp>
          <p:nvSpPr>
            <p:cNvPr id="21" name="Oval 20">
              <a:extLst>
                <a:ext uri="{FF2B5EF4-FFF2-40B4-BE49-F238E27FC236}">
                  <a16:creationId xmlns:a16="http://schemas.microsoft.com/office/drawing/2014/main" id="{42B34EB7-B121-4D70-9B16-2EFDECD44776}"/>
                </a:ext>
              </a:extLst>
            </p:cNvPr>
            <p:cNvSpPr/>
            <p:nvPr/>
          </p:nvSpPr>
          <p:spPr>
            <a:xfrm rot="2647796">
              <a:off x="6895323" y="3661182"/>
              <a:ext cx="174154" cy="170562"/>
            </a:xfrm>
            <a:prstGeom prst="ellipse">
              <a:avLst/>
            </a:prstGeom>
            <a:solidFill>
              <a:schemeClr val="bg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BC3BCB9-24EF-4380-B75C-A30221ABCABA}"/>
              </a:ext>
            </a:extLst>
          </p:cNvPr>
          <p:cNvGrpSpPr/>
          <p:nvPr/>
        </p:nvGrpSpPr>
        <p:grpSpPr>
          <a:xfrm>
            <a:off x="-4693881" y="330944"/>
            <a:ext cx="1371600" cy="4789892"/>
            <a:chOff x="6296600" y="284479"/>
            <a:chExt cx="1371600" cy="4789892"/>
          </a:xfrm>
          <a:solidFill>
            <a:srgbClr val="00B0F0"/>
          </a:solidFill>
        </p:grpSpPr>
        <p:grpSp>
          <p:nvGrpSpPr>
            <p:cNvPr id="36" name="Group 35">
              <a:extLst>
                <a:ext uri="{FF2B5EF4-FFF2-40B4-BE49-F238E27FC236}">
                  <a16:creationId xmlns:a16="http://schemas.microsoft.com/office/drawing/2014/main" id="{DF49B8F3-A60F-41DE-A327-9E0716DDF724}"/>
                </a:ext>
              </a:extLst>
            </p:cNvPr>
            <p:cNvGrpSpPr/>
            <p:nvPr/>
          </p:nvGrpSpPr>
          <p:grpSpPr>
            <a:xfrm>
              <a:off x="6296600" y="284479"/>
              <a:ext cx="1371600" cy="4789892"/>
              <a:chOff x="6308206" y="313508"/>
              <a:chExt cx="1371600" cy="4789892"/>
            </a:xfrm>
            <a:grpFill/>
          </p:grpSpPr>
          <p:sp>
            <p:nvSpPr>
              <p:cNvPr id="38" name="Freeform 121">
                <a:extLst>
                  <a:ext uri="{FF2B5EF4-FFF2-40B4-BE49-F238E27FC236}">
                    <a16:creationId xmlns:a16="http://schemas.microsoft.com/office/drawing/2014/main" id="{08939DEC-EA4F-4319-AE79-5625FFF8A0B5}"/>
                  </a:ext>
                </a:extLst>
              </p:cNvPr>
              <p:cNvSpPr/>
              <p:nvPr/>
            </p:nvSpPr>
            <p:spPr>
              <a:xfrm>
                <a:off x="6309455" y="313508"/>
                <a:ext cx="1351911" cy="1371600"/>
              </a:xfrm>
              <a:custGeom>
                <a:avLst/>
                <a:gdLst>
                  <a:gd name="connsiteX0" fmla="*/ 666111 w 1351911"/>
                  <a:gd name="connsiteY0" fmla="*/ 0 h 1371600"/>
                  <a:gd name="connsiteX1" fmla="*/ 1351911 w 1351911"/>
                  <a:gd name="connsiteY1" fmla="*/ 685800 h 1371600"/>
                  <a:gd name="connsiteX2" fmla="*/ 666111 w 1351911"/>
                  <a:gd name="connsiteY2" fmla="*/ 1371600 h 1371600"/>
                  <a:gd name="connsiteX3" fmla="*/ 34205 w 1351911"/>
                  <a:gd name="connsiteY3" fmla="*/ 952744 h 1371600"/>
                  <a:gd name="connsiteX4" fmla="*/ 0 w 1351911"/>
                  <a:gd name="connsiteY4" fmla="*/ 842555 h 1371600"/>
                  <a:gd name="connsiteX5" fmla="*/ 362796 w 1351911"/>
                  <a:gd name="connsiteY5" fmla="*/ 842555 h 1371600"/>
                  <a:gd name="connsiteX6" fmla="*/ 381773 w 1351911"/>
                  <a:gd name="connsiteY6" fmla="*/ 877519 h 1371600"/>
                  <a:gd name="connsiteX7" fmla="*/ 666111 w 1351911"/>
                  <a:gd name="connsiteY7" fmla="*/ 1028700 h 1371600"/>
                  <a:gd name="connsiteX8" fmla="*/ 1009011 w 1351911"/>
                  <a:gd name="connsiteY8" fmla="*/ 685800 h 1371600"/>
                  <a:gd name="connsiteX9" fmla="*/ 666111 w 1351911"/>
                  <a:gd name="connsiteY9" fmla="*/ 342900 h 1371600"/>
                  <a:gd name="connsiteX10" fmla="*/ 381773 w 1351911"/>
                  <a:gd name="connsiteY10" fmla="*/ 494082 h 1371600"/>
                  <a:gd name="connsiteX11" fmla="*/ 362795 w 1351911"/>
                  <a:gd name="connsiteY11" fmla="*/ 529046 h 1371600"/>
                  <a:gd name="connsiteX12" fmla="*/ 0 w 1351911"/>
                  <a:gd name="connsiteY12" fmla="*/ 529046 h 1371600"/>
                  <a:gd name="connsiteX13" fmla="*/ 34205 w 1351911"/>
                  <a:gd name="connsiteY13" fmla="*/ 418856 h 1371600"/>
                  <a:gd name="connsiteX14" fmla="*/ 666111 w 1351911"/>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911" h="1371600">
                    <a:moveTo>
                      <a:pt x="666111" y="0"/>
                    </a:moveTo>
                    <a:cubicBezTo>
                      <a:pt x="1044868" y="0"/>
                      <a:pt x="1351911" y="307043"/>
                      <a:pt x="1351911" y="685800"/>
                    </a:cubicBezTo>
                    <a:cubicBezTo>
                      <a:pt x="1351911" y="1064557"/>
                      <a:pt x="1044868" y="1371600"/>
                      <a:pt x="666111" y="1371600"/>
                    </a:cubicBezTo>
                    <a:cubicBezTo>
                      <a:pt x="382043" y="1371600"/>
                      <a:pt x="138315" y="1198888"/>
                      <a:pt x="34205" y="952744"/>
                    </a:cubicBezTo>
                    <a:lnTo>
                      <a:pt x="0" y="842555"/>
                    </a:lnTo>
                    <a:lnTo>
                      <a:pt x="362796" y="842555"/>
                    </a:lnTo>
                    <a:lnTo>
                      <a:pt x="381773" y="877519"/>
                    </a:lnTo>
                    <a:cubicBezTo>
                      <a:pt x="443395" y="968731"/>
                      <a:pt x="547750" y="1028700"/>
                      <a:pt x="666111" y="1028700"/>
                    </a:cubicBezTo>
                    <a:cubicBezTo>
                      <a:pt x="855489" y="1028700"/>
                      <a:pt x="1009011" y="875178"/>
                      <a:pt x="1009011" y="685800"/>
                    </a:cubicBezTo>
                    <a:cubicBezTo>
                      <a:pt x="1009011" y="496422"/>
                      <a:pt x="855489" y="342900"/>
                      <a:pt x="666111" y="342900"/>
                    </a:cubicBezTo>
                    <a:cubicBezTo>
                      <a:pt x="547750" y="342900"/>
                      <a:pt x="443395" y="402870"/>
                      <a:pt x="381773" y="494082"/>
                    </a:cubicBezTo>
                    <a:lnTo>
                      <a:pt x="362795" y="529046"/>
                    </a:lnTo>
                    <a:lnTo>
                      <a:pt x="0" y="529046"/>
                    </a:lnTo>
                    <a:lnTo>
                      <a:pt x="34205" y="418856"/>
                    </a:lnTo>
                    <a:cubicBezTo>
                      <a:pt x="138315" y="172712"/>
                      <a:pt x="382043" y="0"/>
                      <a:pt x="6661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9" name="Group 38">
                <a:extLst>
                  <a:ext uri="{FF2B5EF4-FFF2-40B4-BE49-F238E27FC236}">
                    <a16:creationId xmlns:a16="http://schemas.microsoft.com/office/drawing/2014/main" id="{B8CC034C-7CC3-4A8F-A58C-4B3348B86642}"/>
                  </a:ext>
                </a:extLst>
              </p:cNvPr>
              <p:cNvGrpSpPr/>
              <p:nvPr/>
            </p:nvGrpSpPr>
            <p:grpSpPr>
              <a:xfrm rot="2647796">
                <a:off x="6308206" y="1969065"/>
                <a:ext cx="1371600" cy="1371600"/>
                <a:chOff x="2444930" y="2941320"/>
                <a:chExt cx="1800405" cy="1838325"/>
              </a:xfrm>
              <a:grpFill/>
            </p:grpSpPr>
            <p:sp>
              <p:nvSpPr>
                <p:cNvPr id="41" name="Oval 40">
                  <a:extLst>
                    <a:ext uri="{FF2B5EF4-FFF2-40B4-BE49-F238E27FC236}">
                      <a16:creationId xmlns:a16="http://schemas.microsoft.com/office/drawing/2014/main" id="{448A4694-1B05-40CE-9AD0-6FABF62F8734}"/>
                    </a:ext>
                  </a:extLst>
                </p:cNvPr>
                <p:cNvSpPr/>
                <p:nvPr/>
              </p:nvSpPr>
              <p:spPr>
                <a:xfrm>
                  <a:off x="2444930" y="294132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9FD3D34-1951-460C-A937-BA368B0A2BAA}"/>
                    </a:ext>
                  </a:extLst>
                </p:cNvPr>
                <p:cNvSpPr/>
                <p:nvPr/>
              </p:nvSpPr>
              <p:spPr>
                <a:xfrm>
                  <a:off x="2673530" y="316992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6CB0B03-7838-4E94-8E33-75AA4EB60ECB}"/>
                    </a:ext>
                  </a:extLst>
                </p:cNvPr>
                <p:cNvSpPr/>
                <p:nvPr/>
              </p:nvSpPr>
              <p:spPr>
                <a:xfrm>
                  <a:off x="2864030" y="339852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3C49A085-A9DD-439D-BB2C-4BAE6D94C86D}"/>
                    </a:ext>
                  </a:extLst>
                </p:cNvPr>
                <p:cNvSpPr/>
                <p:nvPr/>
              </p:nvSpPr>
              <p:spPr>
                <a:xfrm>
                  <a:off x="3073760" y="362712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C26B47F-902A-4D0C-B6B6-68C166E50EA3}"/>
                    </a:ext>
                  </a:extLst>
                </p:cNvPr>
                <p:cNvGrpSpPr/>
                <p:nvPr/>
              </p:nvGrpSpPr>
              <p:grpSpPr>
                <a:xfrm>
                  <a:off x="3788135" y="4322445"/>
                  <a:ext cx="457200" cy="457200"/>
                  <a:chOff x="3295830" y="3823970"/>
                  <a:chExt cx="457200" cy="457200"/>
                </a:xfrm>
                <a:grpFill/>
              </p:grpSpPr>
              <p:sp>
                <p:nvSpPr>
                  <p:cNvPr id="49" name="Oval 48">
                    <a:extLst>
                      <a:ext uri="{FF2B5EF4-FFF2-40B4-BE49-F238E27FC236}">
                        <a16:creationId xmlns:a16="http://schemas.microsoft.com/office/drawing/2014/main" id="{83638267-33F8-40BB-86A1-1BA054AD8F05}"/>
                      </a:ext>
                    </a:extLst>
                  </p:cNvPr>
                  <p:cNvSpPr/>
                  <p:nvPr/>
                </p:nvSpPr>
                <p:spPr>
                  <a:xfrm>
                    <a:off x="3295830" y="382397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9E52A69B-18BA-40E4-BF3D-92641251719A}"/>
                      </a:ext>
                    </a:extLst>
                  </p:cNvPr>
                  <p:cNvSpPr/>
                  <p:nvPr/>
                </p:nvSpPr>
                <p:spPr>
                  <a:xfrm>
                    <a:off x="3524430" y="405257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011919A-AF95-4379-ACBC-43979049C57C}"/>
                    </a:ext>
                  </a:extLst>
                </p:cNvPr>
                <p:cNvGrpSpPr/>
                <p:nvPr/>
              </p:nvGrpSpPr>
              <p:grpSpPr>
                <a:xfrm>
                  <a:off x="3302360" y="3855720"/>
                  <a:ext cx="457200" cy="457200"/>
                  <a:chOff x="3295830" y="3823970"/>
                  <a:chExt cx="457200" cy="457200"/>
                </a:xfrm>
                <a:grpFill/>
              </p:grpSpPr>
              <p:sp>
                <p:nvSpPr>
                  <p:cNvPr id="47" name="Oval 46">
                    <a:extLst>
                      <a:ext uri="{FF2B5EF4-FFF2-40B4-BE49-F238E27FC236}">
                        <a16:creationId xmlns:a16="http://schemas.microsoft.com/office/drawing/2014/main" id="{FA39D71D-D23F-49B7-852D-78F973C7C5B9}"/>
                      </a:ext>
                    </a:extLst>
                  </p:cNvPr>
                  <p:cNvSpPr/>
                  <p:nvPr/>
                </p:nvSpPr>
                <p:spPr>
                  <a:xfrm>
                    <a:off x="3295830" y="382397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EA3DF38F-DEAE-4C00-9CE6-E89AF43D864E}"/>
                      </a:ext>
                    </a:extLst>
                  </p:cNvPr>
                  <p:cNvSpPr/>
                  <p:nvPr/>
                </p:nvSpPr>
                <p:spPr>
                  <a:xfrm>
                    <a:off x="3524430" y="405257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 name="Rounded Rectangle 123">
                <a:extLst>
                  <a:ext uri="{FF2B5EF4-FFF2-40B4-BE49-F238E27FC236}">
                    <a16:creationId xmlns:a16="http://schemas.microsoft.com/office/drawing/2014/main" id="{53F48C45-FCC8-44C1-9E8C-DCF388B584BF}"/>
                  </a:ext>
                </a:extLst>
              </p:cNvPr>
              <p:cNvSpPr/>
              <p:nvPr/>
            </p:nvSpPr>
            <p:spPr>
              <a:xfrm rot="18246107">
                <a:off x="6358438" y="3868081"/>
                <a:ext cx="1320301" cy="1150338"/>
              </a:xfrm>
              <a:prstGeom prst="round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NikoshBAN" panose="02000000000000000000" pitchFamily="2" charset="0"/>
                    <a:cs typeface="NikoshBAN" panose="02000000000000000000" pitchFamily="2" charset="0"/>
                  </a:rPr>
                  <a:t>ম</a:t>
                </a:r>
              </a:p>
            </p:txBody>
          </p:sp>
        </p:grpSp>
        <p:sp>
          <p:nvSpPr>
            <p:cNvPr id="37" name="Oval 36">
              <a:extLst>
                <a:ext uri="{FF2B5EF4-FFF2-40B4-BE49-F238E27FC236}">
                  <a16:creationId xmlns:a16="http://schemas.microsoft.com/office/drawing/2014/main" id="{2B2D5AD2-9C22-44F9-9D59-38A09D22978E}"/>
                </a:ext>
              </a:extLst>
            </p:cNvPr>
            <p:cNvSpPr/>
            <p:nvPr/>
          </p:nvSpPr>
          <p:spPr>
            <a:xfrm rot="2647796">
              <a:off x="6895323" y="3661182"/>
              <a:ext cx="174154" cy="170562"/>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F09727DC-7303-4ED2-B67D-7FDC97E9097B}"/>
              </a:ext>
            </a:extLst>
          </p:cNvPr>
          <p:cNvGrpSpPr/>
          <p:nvPr/>
        </p:nvGrpSpPr>
        <p:grpSpPr>
          <a:xfrm>
            <a:off x="-6038471" y="331472"/>
            <a:ext cx="1371600" cy="4789892"/>
            <a:chOff x="6296600" y="284479"/>
            <a:chExt cx="1371600" cy="4789892"/>
          </a:xfrm>
          <a:solidFill>
            <a:schemeClr val="accent4"/>
          </a:solidFill>
        </p:grpSpPr>
        <p:grpSp>
          <p:nvGrpSpPr>
            <p:cNvPr id="52" name="Group 51">
              <a:extLst>
                <a:ext uri="{FF2B5EF4-FFF2-40B4-BE49-F238E27FC236}">
                  <a16:creationId xmlns:a16="http://schemas.microsoft.com/office/drawing/2014/main" id="{19746212-6820-4913-86B6-8C637E4798C9}"/>
                </a:ext>
              </a:extLst>
            </p:cNvPr>
            <p:cNvGrpSpPr/>
            <p:nvPr/>
          </p:nvGrpSpPr>
          <p:grpSpPr>
            <a:xfrm>
              <a:off x="6296600" y="284479"/>
              <a:ext cx="1371600" cy="4789892"/>
              <a:chOff x="6308206" y="313508"/>
              <a:chExt cx="1371600" cy="4789892"/>
            </a:xfrm>
            <a:grpFill/>
          </p:grpSpPr>
          <p:sp>
            <p:nvSpPr>
              <p:cNvPr id="54" name="Freeform 169">
                <a:extLst>
                  <a:ext uri="{FF2B5EF4-FFF2-40B4-BE49-F238E27FC236}">
                    <a16:creationId xmlns:a16="http://schemas.microsoft.com/office/drawing/2014/main" id="{42936DDC-3941-4C13-B596-A8747B0B18F5}"/>
                  </a:ext>
                </a:extLst>
              </p:cNvPr>
              <p:cNvSpPr/>
              <p:nvPr/>
            </p:nvSpPr>
            <p:spPr>
              <a:xfrm>
                <a:off x="6309455" y="313508"/>
                <a:ext cx="1351911" cy="1371600"/>
              </a:xfrm>
              <a:custGeom>
                <a:avLst/>
                <a:gdLst>
                  <a:gd name="connsiteX0" fmla="*/ 666111 w 1351911"/>
                  <a:gd name="connsiteY0" fmla="*/ 0 h 1371600"/>
                  <a:gd name="connsiteX1" fmla="*/ 1351911 w 1351911"/>
                  <a:gd name="connsiteY1" fmla="*/ 685800 h 1371600"/>
                  <a:gd name="connsiteX2" fmla="*/ 666111 w 1351911"/>
                  <a:gd name="connsiteY2" fmla="*/ 1371600 h 1371600"/>
                  <a:gd name="connsiteX3" fmla="*/ 34205 w 1351911"/>
                  <a:gd name="connsiteY3" fmla="*/ 952744 h 1371600"/>
                  <a:gd name="connsiteX4" fmla="*/ 0 w 1351911"/>
                  <a:gd name="connsiteY4" fmla="*/ 842555 h 1371600"/>
                  <a:gd name="connsiteX5" fmla="*/ 362796 w 1351911"/>
                  <a:gd name="connsiteY5" fmla="*/ 842555 h 1371600"/>
                  <a:gd name="connsiteX6" fmla="*/ 381773 w 1351911"/>
                  <a:gd name="connsiteY6" fmla="*/ 877519 h 1371600"/>
                  <a:gd name="connsiteX7" fmla="*/ 666111 w 1351911"/>
                  <a:gd name="connsiteY7" fmla="*/ 1028700 h 1371600"/>
                  <a:gd name="connsiteX8" fmla="*/ 1009011 w 1351911"/>
                  <a:gd name="connsiteY8" fmla="*/ 685800 h 1371600"/>
                  <a:gd name="connsiteX9" fmla="*/ 666111 w 1351911"/>
                  <a:gd name="connsiteY9" fmla="*/ 342900 h 1371600"/>
                  <a:gd name="connsiteX10" fmla="*/ 381773 w 1351911"/>
                  <a:gd name="connsiteY10" fmla="*/ 494082 h 1371600"/>
                  <a:gd name="connsiteX11" fmla="*/ 362795 w 1351911"/>
                  <a:gd name="connsiteY11" fmla="*/ 529046 h 1371600"/>
                  <a:gd name="connsiteX12" fmla="*/ 0 w 1351911"/>
                  <a:gd name="connsiteY12" fmla="*/ 529046 h 1371600"/>
                  <a:gd name="connsiteX13" fmla="*/ 34205 w 1351911"/>
                  <a:gd name="connsiteY13" fmla="*/ 418856 h 1371600"/>
                  <a:gd name="connsiteX14" fmla="*/ 666111 w 1351911"/>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911" h="1371600">
                    <a:moveTo>
                      <a:pt x="666111" y="0"/>
                    </a:moveTo>
                    <a:cubicBezTo>
                      <a:pt x="1044868" y="0"/>
                      <a:pt x="1351911" y="307043"/>
                      <a:pt x="1351911" y="685800"/>
                    </a:cubicBezTo>
                    <a:cubicBezTo>
                      <a:pt x="1351911" y="1064557"/>
                      <a:pt x="1044868" y="1371600"/>
                      <a:pt x="666111" y="1371600"/>
                    </a:cubicBezTo>
                    <a:cubicBezTo>
                      <a:pt x="382043" y="1371600"/>
                      <a:pt x="138315" y="1198888"/>
                      <a:pt x="34205" y="952744"/>
                    </a:cubicBezTo>
                    <a:lnTo>
                      <a:pt x="0" y="842555"/>
                    </a:lnTo>
                    <a:lnTo>
                      <a:pt x="362796" y="842555"/>
                    </a:lnTo>
                    <a:lnTo>
                      <a:pt x="381773" y="877519"/>
                    </a:lnTo>
                    <a:cubicBezTo>
                      <a:pt x="443395" y="968731"/>
                      <a:pt x="547750" y="1028700"/>
                      <a:pt x="666111" y="1028700"/>
                    </a:cubicBezTo>
                    <a:cubicBezTo>
                      <a:pt x="855489" y="1028700"/>
                      <a:pt x="1009011" y="875178"/>
                      <a:pt x="1009011" y="685800"/>
                    </a:cubicBezTo>
                    <a:cubicBezTo>
                      <a:pt x="1009011" y="496422"/>
                      <a:pt x="855489" y="342900"/>
                      <a:pt x="666111" y="342900"/>
                    </a:cubicBezTo>
                    <a:cubicBezTo>
                      <a:pt x="547750" y="342900"/>
                      <a:pt x="443395" y="402870"/>
                      <a:pt x="381773" y="494082"/>
                    </a:cubicBezTo>
                    <a:lnTo>
                      <a:pt x="362795" y="529046"/>
                    </a:lnTo>
                    <a:lnTo>
                      <a:pt x="0" y="529046"/>
                    </a:lnTo>
                    <a:lnTo>
                      <a:pt x="34205" y="418856"/>
                    </a:lnTo>
                    <a:cubicBezTo>
                      <a:pt x="138315" y="172712"/>
                      <a:pt x="382043" y="0"/>
                      <a:pt x="6661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5" name="Group 54">
                <a:extLst>
                  <a:ext uri="{FF2B5EF4-FFF2-40B4-BE49-F238E27FC236}">
                    <a16:creationId xmlns:a16="http://schemas.microsoft.com/office/drawing/2014/main" id="{04F82761-6456-42B3-8D16-E48DC5D1BFA6}"/>
                  </a:ext>
                </a:extLst>
              </p:cNvPr>
              <p:cNvGrpSpPr/>
              <p:nvPr/>
            </p:nvGrpSpPr>
            <p:grpSpPr>
              <a:xfrm rot="2647796">
                <a:off x="6308206" y="1969065"/>
                <a:ext cx="1371600" cy="1371600"/>
                <a:chOff x="2444930" y="2941320"/>
                <a:chExt cx="1800405" cy="1838325"/>
              </a:xfrm>
              <a:grpFill/>
            </p:grpSpPr>
            <p:sp>
              <p:nvSpPr>
                <p:cNvPr id="57" name="Oval 56">
                  <a:extLst>
                    <a:ext uri="{FF2B5EF4-FFF2-40B4-BE49-F238E27FC236}">
                      <a16:creationId xmlns:a16="http://schemas.microsoft.com/office/drawing/2014/main" id="{9F704071-1D1F-4273-827C-4686C16ED9E3}"/>
                    </a:ext>
                  </a:extLst>
                </p:cNvPr>
                <p:cNvSpPr/>
                <p:nvPr/>
              </p:nvSpPr>
              <p:spPr>
                <a:xfrm>
                  <a:off x="2444930" y="294132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E70BC9A-EA3B-4A5A-B88C-00F4B8205A9F}"/>
                    </a:ext>
                  </a:extLst>
                </p:cNvPr>
                <p:cNvSpPr/>
                <p:nvPr/>
              </p:nvSpPr>
              <p:spPr>
                <a:xfrm>
                  <a:off x="2673530" y="316992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3064E8A4-A095-4C70-A639-F6DF91E26F1B}"/>
                    </a:ext>
                  </a:extLst>
                </p:cNvPr>
                <p:cNvSpPr/>
                <p:nvPr/>
              </p:nvSpPr>
              <p:spPr>
                <a:xfrm>
                  <a:off x="2864030" y="339852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F052A05B-F018-45E2-B9BF-BCEDED29ADBF}"/>
                    </a:ext>
                  </a:extLst>
                </p:cNvPr>
                <p:cNvSpPr/>
                <p:nvPr/>
              </p:nvSpPr>
              <p:spPr>
                <a:xfrm>
                  <a:off x="3073760" y="362712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5C660224-E3AB-4D3A-97EE-F82A2F75F80C}"/>
                    </a:ext>
                  </a:extLst>
                </p:cNvPr>
                <p:cNvGrpSpPr/>
                <p:nvPr/>
              </p:nvGrpSpPr>
              <p:grpSpPr>
                <a:xfrm>
                  <a:off x="3788135" y="4322445"/>
                  <a:ext cx="457200" cy="457200"/>
                  <a:chOff x="3295830" y="3823970"/>
                  <a:chExt cx="457200" cy="457200"/>
                </a:xfrm>
                <a:grpFill/>
              </p:grpSpPr>
              <p:sp>
                <p:nvSpPr>
                  <p:cNvPr id="65" name="Oval 64">
                    <a:extLst>
                      <a:ext uri="{FF2B5EF4-FFF2-40B4-BE49-F238E27FC236}">
                        <a16:creationId xmlns:a16="http://schemas.microsoft.com/office/drawing/2014/main" id="{00FF0096-0B1C-48E5-B221-8A07D68DB70D}"/>
                      </a:ext>
                    </a:extLst>
                  </p:cNvPr>
                  <p:cNvSpPr/>
                  <p:nvPr/>
                </p:nvSpPr>
                <p:spPr>
                  <a:xfrm>
                    <a:off x="3295830" y="382397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46910340-AD8E-46AD-9BC5-1FB75B48C675}"/>
                      </a:ext>
                    </a:extLst>
                  </p:cNvPr>
                  <p:cNvSpPr/>
                  <p:nvPr/>
                </p:nvSpPr>
                <p:spPr>
                  <a:xfrm>
                    <a:off x="3524430" y="405257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5E33CF20-3E23-4297-9CE7-7E1D4EE50AF1}"/>
                    </a:ext>
                  </a:extLst>
                </p:cNvPr>
                <p:cNvGrpSpPr/>
                <p:nvPr/>
              </p:nvGrpSpPr>
              <p:grpSpPr>
                <a:xfrm>
                  <a:off x="3302360" y="3855720"/>
                  <a:ext cx="457200" cy="457200"/>
                  <a:chOff x="3295830" y="3823970"/>
                  <a:chExt cx="457200" cy="457200"/>
                </a:xfrm>
                <a:grpFill/>
              </p:grpSpPr>
              <p:sp>
                <p:nvSpPr>
                  <p:cNvPr id="63" name="Oval 62">
                    <a:extLst>
                      <a:ext uri="{FF2B5EF4-FFF2-40B4-BE49-F238E27FC236}">
                        <a16:creationId xmlns:a16="http://schemas.microsoft.com/office/drawing/2014/main" id="{70E26CE4-7BED-4A4E-826F-ACBB53A6C6DB}"/>
                      </a:ext>
                    </a:extLst>
                  </p:cNvPr>
                  <p:cNvSpPr/>
                  <p:nvPr/>
                </p:nvSpPr>
                <p:spPr>
                  <a:xfrm>
                    <a:off x="3295830" y="382397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7ECB8A78-85A0-4261-942A-51E53D94D3D1}"/>
                      </a:ext>
                    </a:extLst>
                  </p:cNvPr>
                  <p:cNvSpPr/>
                  <p:nvPr/>
                </p:nvSpPr>
                <p:spPr>
                  <a:xfrm>
                    <a:off x="3524430" y="405257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Rounded Rectangle 171">
                <a:extLst>
                  <a:ext uri="{FF2B5EF4-FFF2-40B4-BE49-F238E27FC236}">
                    <a16:creationId xmlns:a16="http://schemas.microsoft.com/office/drawing/2014/main" id="{9A7C9C27-8068-497C-94F8-45D50ECB0CD7}"/>
                  </a:ext>
                </a:extLst>
              </p:cNvPr>
              <p:cNvSpPr/>
              <p:nvPr/>
            </p:nvSpPr>
            <p:spPr>
              <a:xfrm rot="18246107">
                <a:off x="6358438" y="3868081"/>
                <a:ext cx="1320301" cy="1150338"/>
              </a:xfrm>
              <a:prstGeom prst="round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a:latin typeface="NikoshBAN" panose="02000000000000000000" pitchFamily="2" charset="0"/>
                    <a:cs typeface="NikoshBAN" panose="02000000000000000000" pitchFamily="2" charset="0"/>
                  </a:rPr>
                  <a:t>স্বা</a:t>
                </a:r>
                <a:r>
                  <a:rPr lang="bn-BD" sz="4000" dirty="0"/>
                  <a:t> </a:t>
                </a:r>
                <a:endParaRPr lang="en-US" sz="4000" dirty="0"/>
              </a:p>
            </p:txBody>
          </p:sp>
        </p:grpSp>
        <p:sp>
          <p:nvSpPr>
            <p:cNvPr id="53" name="Oval 52">
              <a:extLst>
                <a:ext uri="{FF2B5EF4-FFF2-40B4-BE49-F238E27FC236}">
                  <a16:creationId xmlns:a16="http://schemas.microsoft.com/office/drawing/2014/main" id="{96FAAD77-EC68-4FAE-BE27-8F65FD385979}"/>
                </a:ext>
              </a:extLst>
            </p:cNvPr>
            <p:cNvSpPr/>
            <p:nvPr/>
          </p:nvSpPr>
          <p:spPr>
            <a:xfrm rot="2647796">
              <a:off x="6895323" y="3661182"/>
              <a:ext cx="174154" cy="170562"/>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9A94420C-D7B8-4305-AAF8-BDF406D02C98}"/>
              </a:ext>
            </a:extLst>
          </p:cNvPr>
          <p:cNvGrpSpPr/>
          <p:nvPr/>
        </p:nvGrpSpPr>
        <p:grpSpPr>
          <a:xfrm>
            <a:off x="-7432476" y="331472"/>
            <a:ext cx="1371600" cy="4789892"/>
            <a:chOff x="6296600" y="284479"/>
            <a:chExt cx="1371600" cy="4789892"/>
          </a:xfrm>
          <a:solidFill>
            <a:schemeClr val="accent2"/>
          </a:solidFill>
        </p:grpSpPr>
        <p:grpSp>
          <p:nvGrpSpPr>
            <p:cNvPr id="68" name="Group 67">
              <a:extLst>
                <a:ext uri="{FF2B5EF4-FFF2-40B4-BE49-F238E27FC236}">
                  <a16:creationId xmlns:a16="http://schemas.microsoft.com/office/drawing/2014/main" id="{FE144596-CFC4-49FF-9DCE-9B08B76232F6}"/>
                </a:ext>
              </a:extLst>
            </p:cNvPr>
            <p:cNvGrpSpPr/>
            <p:nvPr/>
          </p:nvGrpSpPr>
          <p:grpSpPr>
            <a:xfrm>
              <a:off x="6296600" y="284479"/>
              <a:ext cx="1371600" cy="4789892"/>
              <a:chOff x="6308206" y="313508"/>
              <a:chExt cx="1371600" cy="4789892"/>
            </a:xfrm>
            <a:grpFill/>
          </p:grpSpPr>
          <p:sp>
            <p:nvSpPr>
              <p:cNvPr id="70" name="Freeform 185">
                <a:extLst>
                  <a:ext uri="{FF2B5EF4-FFF2-40B4-BE49-F238E27FC236}">
                    <a16:creationId xmlns:a16="http://schemas.microsoft.com/office/drawing/2014/main" id="{8C69C208-B1C4-4DBD-B09A-F560DF02D144}"/>
                  </a:ext>
                </a:extLst>
              </p:cNvPr>
              <p:cNvSpPr/>
              <p:nvPr/>
            </p:nvSpPr>
            <p:spPr>
              <a:xfrm>
                <a:off x="6309455" y="313508"/>
                <a:ext cx="1351911" cy="1371600"/>
              </a:xfrm>
              <a:custGeom>
                <a:avLst/>
                <a:gdLst>
                  <a:gd name="connsiteX0" fmla="*/ 666111 w 1351911"/>
                  <a:gd name="connsiteY0" fmla="*/ 0 h 1371600"/>
                  <a:gd name="connsiteX1" fmla="*/ 1351911 w 1351911"/>
                  <a:gd name="connsiteY1" fmla="*/ 685800 h 1371600"/>
                  <a:gd name="connsiteX2" fmla="*/ 666111 w 1351911"/>
                  <a:gd name="connsiteY2" fmla="*/ 1371600 h 1371600"/>
                  <a:gd name="connsiteX3" fmla="*/ 34205 w 1351911"/>
                  <a:gd name="connsiteY3" fmla="*/ 952744 h 1371600"/>
                  <a:gd name="connsiteX4" fmla="*/ 0 w 1351911"/>
                  <a:gd name="connsiteY4" fmla="*/ 842555 h 1371600"/>
                  <a:gd name="connsiteX5" fmla="*/ 362796 w 1351911"/>
                  <a:gd name="connsiteY5" fmla="*/ 842555 h 1371600"/>
                  <a:gd name="connsiteX6" fmla="*/ 381773 w 1351911"/>
                  <a:gd name="connsiteY6" fmla="*/ 877519 h 1371600"/>
                  <a:gd name="connsiteX7" fmla="*/ 666111 w 1351911"/>
                  <a:gd name="connsiteY7" fmla="*/ 1028700 h 1371600"/>
                  <a:gd name="connsiteX8" fmla="*/ 1009011 w 1351911"/>
                  <a:gd name="connsiteY8" fmla="*/ 685800 h 1371600"/>
                  <a:gd name="connsiteX9" fmla="*/ 666111 w 1351911"/>
                  <a:gd name="connsiteY9" fmla="*/ 342900 h 1371600"/>
                  <a:gd name="connsiteX10" fmla="*/ 381773 w 1351911"/>
                  <a:gd name="connsiteY10" fmla="*/ 494082 h 1371600"/>
                  <a:gd name="connsiteX11" fmla="*/ 362795 w 1351911"/>
                  <a:gd name="connsiteY11" fmla="*/ 529046 h 1371600"/>
                  <a:gd name="connsiteX12" fmla="*/ 0 w 1351911"/>
                  <a:gd name="connsiteY12" fmla="*/ 529046 h 1371600"/>
                  <a:gd name="connsiteX13" fmla="*/ 34205 w 1351911"/>
                  <a:gd name="connsiteY13" fmla="*/ 418856 h 1371600"/>
                  <a:gd name="connsiteX14" fmla="*/ 666111 w 1351911"/>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911" h="1371600">
                    <a:moveTo>
                      <a:pt x="666111" y="0"/>
                    </a:moveTo>
                    <a:cubicBezTo>
                      <a:pt x="1044868" y="0"/>
                      <a:pt x="1351911" y="307043"/>
                      <a:pt x="1351911" y="685800"/>
                    </a:cubicBezTo>
                    <a:cubicBezTo>
                      <a:pt x="1351911" y="1064557"/>
                      <a:pt x="1044868" y="1371600"/>
                      <a:pt x="666111" y="1371600"/>
                    </a:cubicBezTo>
                    <a:cubicBezTo>
                      <a:pt x="382043" y="1371600"/>
                      <a:pt x="138315" y="1198888"/>
                      <a:pt x="34205" y="952744"/>
                    </a:cubicBezTo>
                    <a:lnTo>
                      <a:pt x="0" y="842555"/>
                    </a:lnTo>
                    <a:lnTo>
                      <a:pt x="362796" y="842555"/>
                    </a:lnTo>
                    <a:lnTo>
                      <a:pt x="381773" y="877519"/>
                    </a:lnTo>
                    <a:cubicBezTo>
                      <a:pt x="443395" y="968731"/>
                      <a:pt x="547750" y="1028700"/>
                      <a:pt x="666111" y="1028700"/>
                    </a:cubicBezTo>
                    <a:cubicBezTo>
                      <a:pt x="855489" y="1028700"/>
                      <a:pt x="1009011" y="875178"/>
                      <a:pt x="1009011" y="685800"/>
                    </a:cubicBezTo>
                    <a:cubicBezTo>
                      <a:pt x="1009011" y="496422"/>
                      <a:pt x="855489" y="342900"/>
                      <a:pt x="666111" y="342900"/>
                    </a:cubicBezTo>
                    <a:cubicBezTo>
                      <a:pt x="547750" y="342900"/>
                      <a:pt x="443395" y="402870"/>
                      <a:pt x="381773" y="494082"/>
                    </a:cubicBezTo>
                    <a:lnTo>
                      <a:pt x="362795" y="529046"/>
                    </a:lnTo>
                    <a:lnTo>
                      <a:pt x="0" y="529046"/>
                    </a:lnTo>
                    <a:lnTo>
                      <a:pt x="34205" y="418856"/>
                    </a:lnTo>
                    <a:cubicBezTo>
                      <a:pt x="138315" y="172712"/>
                      <a:pt x="382043" y="0"/>
                      <a:pt x="6661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1" name="Group 70">
                <a:extLst>
                  <a:ext uri="{FF2B5EF4-FFF2-40B4-BE49-F238E27FC236}">
                    <a16:creationId xmlns:a16="http://schemas.microsoft.com/office/drawing/2014/main" id="{F0B12ABA-49EB-4154-91ED-E7D79B9677B1}"/>
                  </a:ext>
                </a:extLst>
              </p:cNvPr>
              <p:cNvGrpSpPr/>
              <p:nvPr/>
            </p:nvGrpSpPr>
            <p:grpSpPr>
              <a:xfrm rot="2647796">
                <a:off x="6308206" y="1969065"/>
                <a:ext cx="1371600" cy="1371600"/>
                <a:chOff x="2444930" y="2941320"/>
                <a:chExt cx="1800405" cy="1838325"/>
              </a:xfrm>
              <a:grpFill/>
            </p:grpSpPr>
            <p:sp>
              <p:nvSpPr>
                <p:cNvPr id="73" name="Oval 72">
                  <a:extLst>
                    <a:ext uri="{FF2B5EF4-FFF2-40B4-BE49-F238E27FC236}">
                      <a16:creationId xmlns:a16="http://schemas.microsoft.com/office/drawing/2014/main" id="{1D2CEE04-8079-4645-B6F7-71BA2AE34F86}"/>
                    </a:ext>
                  </a:extLst>
                </p:cNvPr>
                <p:cNvSpPr/>
                <p:nvPr/>
              </p:nvSpPr>
              <p:spPr>
                <a:xfrm>
                  <a:off x="2444930" y="294132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91ED6D-4105-404D-86E3-995E25078375}"/>
                    </a:ext>
                  </a:extLst>
                </p:cNvPr>
                <p:cNvSpPr/>
                <p:nvPr/>
              </p:nvSpPr>
              <p:spPr>
                <a:xfrm>
                  <a:off x="2673530" y="316992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DD8E05F-6230-468D-A0C5-16A1AA37156A}"/>
                    </a:ext>
                  </a:extLst>
                </p:cNvPr>
                <p:cNvSpPr/>
                <p:nvPr/>
              </p:nvSpPr>
              <p:spPr>
                <a:xfrm>
                  <a:off x="2864030" y="339852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FBE508F-C197-4FFC-9485-A6BC540AFF00}"/>
                    </a:ext>
                  </a:extLst>
                </p:cNvPr>
                <p:cNvSpPr/>
                <p:nvPr/>
              </p:nvSpPr>
              <p:spPr>
                <a:xfrm>
                  <a:off x="3073760" y="362712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6BCB120C-342C-49D4-B8B9-EE42D3C15586}"/>
                    </a:ext>
                  </a:extLst>
                </p:cNvPr>
                <p:cNvGrpSpPr/>
                <p:nvPr/>
              </p:nvGrpSpPr>
              <p:grpSpPr>
                <a:xfrm>
                  <a:off x="3788135" y="4322445"/>
                  <a:ext cx="457200" cy="457200"/>
                  <a:chOff x="3295830" y="3823970"/>
                  <a:chExt cx="457200" cy="457200"/>
                </a:xfrm>
                <a:grpFill/>
              </p:grpSpPr>
              <p:sp>
                <p:nvSpPr>
                  <p:cNvPr id="81" name="Oval 80">
                    <a:extLst>
                      <a:ext uri="{FF2B5EF4-FFF2-40B4-BE49-F238E27FC236}">
                        <a16:creationId xmlns:a16="http://schemas.microsoft.com/office/drawing/2014/main" id="{84721C12-4DB3-42BC-8337-7A0910959CEB}"/>
                      </a:ext>
                    </a:extLst>
                  </p:cNvPr>
                  <p:cNvSpPr/>
                  <p:nvPr/>
                </p:nvSpPr>
                <p:spPr>
                  <a:xfrm>
                    <a:off x="3295830" y="382397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F628AF58-9BAE-468A-965F-2AF8256E93DB}"/>
                      </a:ext>
                    </a:extLst>
                  </p:cNvPr>
                  <p:cNvSpPr/>
                  <p:nvPr/>
                </p:nvSpPr>
                <p:spPr>
                  <a:xfrm>
                    <a:off x="3524430" y="405257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A08EFBB8-27A3-4C64-9EB6-052FC569BD1B}"/>
                    </a:ext>
                  </a:extLst>
                </p:cNvPr>
                <p:cNvGrpSpPr/>
                <p:nvPr/>
              </p:nvGrpSpPr>
              <p:grpSpPr>
                <a:xfrm>
                  <a:off x="3302360" y="3855720"/>
                  <a:ext cx="457200" cy="457200"/>
                  <a:chOff x="3295830" y="3823970"/>
                  <a:chExt cx="457200" cy="457200"/>
                </a:xfrm>
                <a:grpFill/>
              </p:grpSpPr>
              <p:sp>
                <p:nvSpPr>
                  <p:cNvPr id="79" name="Oval 78">
                    <a:extLst>
                      <a:ext uri="{FF2B5EF4-FFF2-40B4-BE49-F238E27FC236}">
                        <a16:creationId xmlns:a16="http://schemas.microsoft.com/office/drawing/2014/main" id="{EB24D887-9467-4C77-9FFB-A021185C87E7}"/>
                      </a:ext>
                    </a:extLst>
                  </p:cNvPr>
                  <p:cNvSpPr/>
                  <p:nvPr/>
                </p:nvSpPr>
                <p:spPr>
                  <a:xfrm>
                    <a:off x="3295830" y="382397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11009C3-9F58-4753-A12B-972486595A31}"/>
                      </a:ext>
                    </a:extLst>
                  </p:cNvPr>
                  <p:cNvSpPr/>
                  <p:nvPr/>
                </p:nvSpPr>
                <p:spPr>
                  <a:xfrm>
                    <a:off x="3524430" y="405257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2" name="Rounded Rectangle 187">
                <a:extLst>
                  <a:ext uri="{FF2B5EF4-FFF2-40B4-BE49-F238E27FC236}">
                    <a16:creationId xmlns:a16="http://schemas.microsoft.com/office/drawing/2014/main" id="{F63A1F0C-A0B8-40C0-95BC-495E30141B6C}"/>
                  </a:ext>
                </a:extLst>
              </p:cNvPr>
              <p:cNvSpPr/>
              <p:nvPr/>
            </p:nvSpPr>
            <p:spPr>
              <a:xfrm rot="18246107">
                <a:off x="6358438" y="3868081"/>
                <a:ext cx="1320301" cy="1150338"/>
              </a:xfrm>
              <a:prstGeom prst="roundRect">
                <a:avLst/>
              </a:prstGeom>
              <a:blipFill>
                <a:blip r:embed="rId4"/>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t> </a:t>
                </a:r>
                <a:endParaRPr lang="en-US" sz="4000" dirty="0"/>
              </a:p>
            </p:txBody>
          </p:sp>
        </p:grpSp>
        <p:sp>
          <p:nvSpPr>
            <p:cNvPr id="69" name="Oval 68">
              <a:extLst>
                <a:ext uri="{FF2B5EF4-FFF2-40B4-BE49-F238E27FC236}">
                  <a16:creationId xmlns:a16="http://schemas.microsoft.com/office/drawing/2014/main" id="{509F2C3F-B24C-4AAA-B7E0-75D028E8239C}"/>
                </a:ext>
              </a:extLst>
            </p:cNvPr>
            <p:cNvSpPr/>
            <p:nvPr/>
          </p:nvSpPr>
          <p:spPr>
            <a:xfrm rot="2647796">
              <a:off x="6895323" y="3661182"/>
              <a:ext cx="174154" cy="170562"/>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289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3.95833E-6 -3.7037E-6 L 1.0263 -0.01782 " pathEditMode="relative" rAng="0" ptsTypes="AA">
                                      <p:cBhvr>
                                        <p:cTn id="6" dur="2000" fill="hold"/>
                                        <p:tgtEl>
                                          <p:spTgt spid="3"/>
                                        </p:tgtEl>
                                        <p:attrNameLst>
                                          <p:attrName>ppt_x</p:attrName>
                                          <p:attrName>ppt_y</p:attrName>
                                        </p:attrNameLst>
                                      </p:cBhvr>
                                      <p:rCtr x="51315" y="-903"/>
                                    </p:animMotion>
                                  </p:childTnLst>
                                </p:cTn>
                              </p:par>
                            </p:childTnLst>
                          </p:cTn>
                        </p:par>
                        <p:par>
                          <p:cTn id="7" fill="hold">
                            <p:stCondLst>
                              <p:cond delay="2000"/>
                            </p:stCondLst>
                            <p:childTnLst>
                              <p:par>
                                <p:cTn id="8" presetID="35" presetClass="path" presetSubtype="0" accel="50000" decel="50000" fill="hold" nodeType="afterEffect">
                                  <p:stCondLst>
                                    <p:cond delay="0"/>
                                  </p:stCondLst>
                                  <p:childTnLst>
                                    <p:animMotion origin="layout" path="M 4.79167E-6 -3.7037E-6 L 0.97018 -0.00555 " pathEditMode="relative" rAng="0" ptsTypes="AA">
                                      <p:cBhvr>
                                        <p:cTn id="9" dur="2000" fill="hold"/>
                                        <p:tgtEl>
                                          <p:spTgt spid="19"/>
                                        </p:tgtEl>
                                        <p:attrNameLst>
                                          <p:attrName>ppt_x</p:attrName>
                                          <p:attrName>ppt_y</p:attrName>
                                        </p:attrNameLst>
                                      </p:cBhvr>
                                      <p:rCtr x="48503" y="-278"/>
                                    </p:animMotion>
                                  </p:childTnLst>
                                </p:cTn>
                              </p:par>
                            </p:childTnLst>
                          </p:cTn>
                        </p:par>
                        <p:par>
                          <p:cTn id="10" fill="hold">
                            <p:stCondLst>
                              <p:cond delay="4000"/>
                            </p:stCondLst>
                            <p:childTnLst>
                              <p:par>
                                <p:cTn id="11" presetID="35" presetClass="path" presetSubtype="0" accel="50000" decel="50000" fill="hold" nodeType="afterEffect">
                                  <p:stCondLst>
                                    <p:cond delay="0"/>
                                  </p:stCondLst>
                                  <p:childTnLst>
                                    <p:animMotion origin="layout" path="M -3.95833E-6 -3.7037E-6 L 0.90925 -0.00416 " pathEditMode="relative" rAng="0" ptsTypes="AA">
                                      <p:cBhvr>
                                        <p:cTn id="12" dur="2000" fill="hold"/>
                                        <p:tgtEl>
                                          <p:spTgt spid="35"/>
                                        </p:tgtEl>
                                        <p:attrNameLst>
                                          <p:attrName>ppt_x</p:attrName>
                                          <p:attrName>ppt_y</p:attrName>
                                        </p:attrNameLst>
                                      </p:cBhvr>
                                      <p:rCtr x="45456" y="-208"/>
                                    </p:animMotion>
                                  </p:childTnLst>
                                </p:cTn>
                              </p:par>
                            </p:childTnLst>
                          </p:cTn>
                        </p:par>
                        <p:par>
                          <p:cTn id="13" fill="hold">
                            <p:stCondLst>
                              <p:cond delay="6000"/>
                            </p:stCondLst>
                            <p:childTnLst>
                              <p:par>
                                <p:cTn id="14" presetID="35" presetClass="path" presetSubtype="0" accel="50000" decel="50000" fill="hold" nodeType="afterEffect">
                                  <p:stCondLst>
                                    <p:cond delay="0"/>
                                  </p:stCondLst>
                                  <p:childTnLst>
                                    <p:animMotion origin="layout" path="M -0.04063 -3.7037E-6 L 0.85807 0.00024 " pathEditMode="relative" rAng="0" ptsTypes="AA">
                                      <p:cBhvr>
                                        <p:cTn id="15" dur="2000" fill="hold"/>
                                        <p:tgtEl>
                                          <p:spTgt spid="51"/>
                                        </p:tgtEl>
                                        <p:attrNameLst>
                                          <p:attrName>ppt_x</p:attrName>
                                          <p:attrName>ppt_y</p:attrName>
                                        </p:attrNameLst>
                                      </p:cBhvr>
                                      <p:rCtr x="44935" y="0"/>
                                    </p:animMotion>
                                  </p:childTnLst>
                                </p:cTn>
                              </p:par>
                            </p:childTnLst>
                          </p:cTn>
                        </p:par>
                        <p:par>
                          <p:cTn id="16" fill="hold">
                            <p:stCondLst>
                              <p:cond delay="8000"/>
                            </p:stCondLst>
                            <p:childTnLst>
                              <p:par>
                                <p:cTn id="17" presetID="35" presetClass="path" presetSubtype="0" fill="hold" nodeType="afterEffect">
                                  <p:stCondLst>
                                    <p:cond delay="0"/>
                                  </p:stCondLst>
                                  <p:childTnLst>
                                    <p:animMotion origin="layout" path="M -0.02916 -3.7037E-6 L 0.79766 0.00024 " pathEditMode="relative" rAng="0" ptsTypes="AA">
                                      <p:cBhvr>
                                        <p:cTn id="18" dur="2000" fill="hold"/>
                                        <p:tgtEl>
                                          <p:spTgt spid="67"/>
                                        </p:tgtEl>
                                        <p:attrNameLst>
                                          <p:attrName>ppt_x</p:attrName>
                                          <p:attrName>ppt_y</p:attrName>
                                        </p:attrNameLst>
                                      </p:cBhvr>
                                      <p:rCtr x="41341" y="0"/>
                                    </p:animMotion>
                                  </p:childTnLst>
                                  <p:subTnLst>
                                    <p:animClr clrSpc="rgb" dir="cw">
                                      <p:cBhvr override="childStyle">
                                        <p:cTn dur="1" fill="hold" display="0" masterRel="nextClick" afterEffect="1"/>
                                        <p:tgtEl>
                                          <p:spTgt spid="67"/>
                                        </p:tgtEl>
                                        <p:attrNameLst>
                                          <p:attrName>ppt_c</p:attrName>
                                        </p:attrNameLst>
                                      </p:cBhvr>
                                      <p:to>
                                        <a:srgbClr val="99FF66"/>
                                      </p:to>
                                    </p:animClr>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l="-8000" r="-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BD0E20-7986-4FF2-AA4D-79EA41072B79}"/>
              </a:ext>
            </a:extLst>
          </p:cNvPr>
          <p:cNvSpPr/>
          <p:nvPr/>
        </p:nvSpPr>
        <p:spPr>
          <a:xfrm>
            <a:off x="1832217" y="326117"/>
            <a:ext cx="5387279"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dirty="0" err="1">
                <a:ln/>
                <a:solidFill>
                  <a:schemeClr val="bg1"/>
                </a:solidFill>
                <a:latin typeface="Kalpurush" panose="02000600000000000000" pitchFamily="2" charset="0"/>
                <a:cs typeface="Kalpurush" panose="02000600000000000000" pitchFamily="2" charset="0"/>
              </a:rPr>
              <a:t>একক</a:t>
            </a:r>
            <a:r>
              <a:rPr lang="en-US" sz="3600" b="1" dirty="0">
                <a:ln/>
                <a:solidFill>
                  <a:schemeClr val="bg1"/>
                </a:solidFill>
                <a:latin typeface="Kalpurush" panose="02000600000000000000" pitchFamily="2" charset="0"/>
                <a:cs typeface="Kalpurush" panose="02000600000000000000" pitchFamily="2" charset="0"/>
              </a:rPr>
              <a:t> </a:t>
            </a:r>
            <a:r>
              <a:rPr lang="en-US" sz="3600" b="1" dirty="0" err="1">
                <a:ln/>
                <a:solidFill>
                  <a:schemeClr val="bg1"/>
                </a:solidFill>
                <a:latin typeface="Kalpurush" panose="02000600000000000000" pitchFamily="2" charset="0"/>
                <a:cs typeface="Kalpurush" panose="02000600000000000000" pitchFamily="2" charset="0"/>
              </a:rPr>
              <a:t>কাজ</a:t>
            </a:r>
            <a:endParaRPr lang="en-US" sz="3600" b="1" cap="none" spc="0" dirty="0">
              <a:ln/>
              <a:solidFill>
                <a:schemeClr val="bg1"/>
              </a:solidFill>
              <a:effectLst/>
              <a:latin typeface="Kalpurush" panose="02000600000000000000" pitchFamily="2" charset="0"/>
              <a:cs typeface="Kalpurush" panose="02000600000000000000" pitchFamily="2" charset="0"/>
            </a:endParaRPr>
          </a:p>
        </p:txBody>
      </p:sp>
      <p:sp>
        <p:nvSpPr>
          <p:cNvPr id="3" name="Rectangle 2">
            <a:extLst>
              <a:ext uri="{FF2B5EF4-FFF2-40B4-BE49-F238E27FC236}">
                <a16:creationId xmlns:a16="http://schemas.microsoft.com/office/drawing/2014/main" id="{46F3B2F6-496C-4AD2-98A3-0DEC7CA875E3}"/>
              </a:ext>
            </a:extLst>
          </p:cNvPr>
          <p:cNvSpPr/>
          <p:nvPr/>
        </p:nvSpPr>
        <p:spPr>
          <a:xfrm>
            <a:off x="979503" y="2715532"/>
            <a:ext cx="7514983"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dirty="0" err="1">
                <a:ln/>
                <a:solidFill>
                  <a:schemeClr val="bg1"/>
                </a:solidFill>
                <a:latin typeface="Kalpurush" panose="02000600000000000000" pitchFamily="2" charset="0"/>
                <a:cs typeface="Kalpurush" panose="02000600000000000000" pitchFamily="2" charset="0"/>
              </a:rPr>
              <a:t>কম্পিউটার</a:t>
            </a:r>
            <a:r>
              <a:rPr lang="en-US" sz="3600" b="1" dirty="0">
                <a:ln/>
                <a:solidFill>
                  <a:schemeClr val="bg1"/>
                </a:solidFill>
                <a:latin typeface="Kalpurush" panose="02000600000000000000" pitchFamily="2" charset="0"/>
                <a:cs typeface="Kalpurush" panose="02000600000000000000" pitchFamily="2" charset="0"/>
              </a:rPr>
              <a:t> </a:t>
            </a:r>
            <a:r>
              <a:rPr lang="en-US" sz="3600" b="1" dirty="0" err="1">
                <a:ln/>
                <a:solidFill>
                  <a:schemeClr val="bg1"/>
                </a:solidFill>
                <a:latin typeface="Kalpurush" panose="02000600000000000000" pitchFamily="2" charset="0"/>
                <a:cs typeface="Kalpurush" panose="02000600000000000000" pitchFamily="2" charset="0"/>
              </a:rPr>
              <a:t>কী</a:t>
            </a:r>
            <a:r>
              <a:rPr lang="en-US" sz="3600" b="1" dirty="0">
                <a:ln/>
                <a:solidFill>
                  <a:schemeClr val="bg1"/>
                </a:solidFill>
                <a:latin typeface="Kalpurush" panose="02000600000000000000" pitchFamily="2" charset="0"/>
                <a:cs typeface="Kalpurush" panose="02000600000000000000" pitchFamily="2" charset="0"/>
              </a:rPr>
              <a:t> ?</a:t>
            </a:r>
            <a:endParaRPr lang="en-US" sz="3600" b="1" cap="none" spc="0" dirty="0">
              <a:ln/>
              <a:solidFill>
                <a:schemeClr val="bg1"/>
              </a:solidFill>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792646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EE981D-D545-4784-A267-31CBE4046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7600" y="1041381"/>
            <a:ext cx="4389438" cy="4762500"/>
          </a:xfrm>
          <a:prstGeom prst="rect">
            <a:avLst/>
          </a:prstGeom>
        </p:spPr>
      </p:pic>
      <p:grpSp>
        <p:nvGrpSpPr>
          <p:cNvPr id="3" name="Group 2">
            <a:extLst>
              <a:ext uri="{FF2B5EF4-FFF2-40B4-BE49-F238E27FC236}">
                <a16:creationId xmlns:a16="http://schemas.microsoft.com/office/drawing/2014/main" id="{D4F3E4C6-87AF-4FEA-BC93-0BC06A247DD2}"/>
              </a:ext>
            </a:extLst>
          </p:cNvPr>
          <p:cNvGrpSpPr/>
          <p:nvPr/>
        </p:nvGrpSpPr>
        <p:grpSpPr>
          <a:xfrm>
            <a:off x="0" y="1338146"/>
            <a:ext cx="9693275" cy="7497763"/>
            <a:chOff x="0" y="0"/>
            <a:chExt cx="9693275" cy="7497763"/>
          </a:xfrm>
        </p:grpSpPr>
        <p:pic>
          <p:nvPicPr>
            <p:cNvPr id="11" name="Picture 10">
              <a:extLst>
                <a:ext uri="{FF2B5EF4-FFF2-40B4-BE49-F238E27FC236}">
                  <a16:creationId xmlns:a16="http://schemas.microsoft.com/office/drawing/2014/main" id="{C2049B6E-E65F-4B27-A40D-EA2CB1521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693275" cy="7497763"/>
            </a:xfrm>
            <a:prstGeom prst="rect">
              <a:avLst/>
            </a:prstGeom>
          </p:spPr>
        </p:pic>
        <p:sp>
          <p:nvSpPr>
            <p:cNvPr id="15" name="Rectangle 14">
              <a:extLst>
                <a:ext uri="{FF2B5EF4-FFF2-40B4-BE49-F238E27FC236}">
                  <a16:creationId xmlns:a16="http://schemas.microsoft.com/office/drawing/2014/main" id="{5362A830-08A6-4B98-8EB3-1A1158E578A7}"/>
                </a:ext>
              </a:extLst>
            </p:cNvPr>
            <p:cNvSpPr/>
            <p:nvPr/>
          </p:nvSpPr>
          <p:spPr>
            <a:xfrm>
              <a:off x="5734050" y="3676650"/>
              <a:ext cx="3959225" cy="382111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pic>
        <p:nvPicPr>
          <p:cNvPr id="13" name="Picture 12">
            <a:extLst>
              <a:ext uri="{FF2B5EF4-FFF2-40B4-BE49-F238E27FC236}">
                <a16:creationId xmlns:a16="http://schemas.microsoft.com/office/drawing/2014/main" id="{E93F8DA3-BE84-41DA-B96F-F8420DFAB9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140" y="557770"/>
            <a:ext cx="10072415" cy="8293720"/>
          </a:xfrm>
          <a:prstGeom prst="rect">
            <a:avLst/>
          </a:prstGeom>
        </p:spPr>
      </p:pic>
      <p:sp>
        <p:nvSpPr>
          <p:cNvPr id="2" name="Rectangle 1">
            <a:extLst>
              <a:ext uri="{FF2B5EF4-FFF2-40B4-BE49-F238E27FC236}">
                <a16:creationId xmlns:a16="http://schemas.microsoft.com/office/drawing/2014/main" id="{3425F5EB-F63D-4A85-A512-CAD4ECCF29A9}"/>
              </a:ext>
            </a:extLst>
          </p:cNvPr>
          <p:cNvSpPr/>
          <p:nvPr/>
        </p:nvSpPr>
        <p:spPr>
          <a:xfrm>
            <a:off x="160162" y="0"/>
            <a:ext cx="2794355" cy="584775"/>
          </a:xfrm>
          <a:prstGeom prst="rect">
            <a:avLst/>
          </a:prstGeom>
          <a:noFill/>
        </p:spPr>
        <p:txBody>
          <a:bodyPr wrap="none" lIns="91440" tIns="45720" rIns="91440" bIns="45720">
            <a:spAutoFit/>
          </a:bodyPr>
          <a:lstStyle/>
          <a:p>
            <a:pPr algn="ct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ছবি</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দেখ</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এবং</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বল</a:t>
            </a:r>
            <a:endPar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8" name="Rectangle 7">
            <a:extLst>
              <a:ext uri="{FF2B5EF4-FFF2-40B4-BE49-F238E27FC236}">
                <a16:creationId xmlns:a16="http://schemas.microsoft.com/office/drawing/2014/main" id="{6F6B8088-2D98-4C15-B801-FF0A2A0B53A8}"/>
              </a:ext>
            </a:extLst>
          </p:cNvPr>
          <p:cNvSpPr/>
          <p:nvPr/>
        </p:nvSpPr>
        <p:spPr>
          <a:xfrm>
            <a:off x="5823841" y="0"/>
            <a:ext cx="2556839" cy="584775"/>
          </a:xfrm>
          <a:prstGeom prst="rect">
            <a:avLst/>
          </a:prstGeom>
          <a:noFill/>
        </p:spPr>
        <p:txBody>
          <a:bodyPr wrap="square" lIns="91440" tIns="45720" rIns="91440" bIns="45720">
            <a:spAutoFit/>
          </a:bodyPr>
          <a:lstStyle/>
          <a:p>
            <a:pPr algn="ct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হচ্ছে</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p>
        </p:txBody>
      </p:sp>
      <p:sp>
        <p:nvSpPr>
          <p:cNvPr id="9" name="Rectangle 8">
            <a:extLst>
              <a:ext uri="{FF2B5EF4-FFF2-40B4-BE49-F238E27FC236}">
                <a16:creationId xmlns:a16="http://schemas.microsoft.com/office/drawing/2014/main" id="{21ECF454-37B9-4B51-B2F0-CBF6275E3DF2}"/>
              </a:ext>
            </a:extLst>
          </p:cNvPr>
          <p:cNvSpPr/>
          <p:nvPr/>
        </p:nvSpPr>
        <p:spPr>
          <a:xfrm>
            <a:off x="159656" y="956713"/>
            <a:ext cx="6110515" cy="584775"/>
          </a:xfrm>
          <a:prstGeom prst="rect">
            <a:avLst/>
          </a:prstGeom>
          <a:noFill/>
        </p:spPr>
        <p:txBody>
          <a:bodyPr wrap="square" lIns="91440" tIns="45720" rIns="91440" bIns="45720">
            <a:spAutoFit/>
          </a:bodyPr>
          <a:lstStyle/>
          <a:p>
            <a:pPr algn="ct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এখন</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ঘরে</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যেতে</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চাইলে</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করতে</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হবে</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a:t>
            </a:r>
          </a:p>
        </p:txBody>
      </p:sp>
      <p:sp>
        <p:nvSpPr>
          <p:cNvPr id="10" name="Rectangle 9">
            <a:extLst>
              <a:ext uri="{FF2B5EF4-FFF2-40B4-BE49-F238E27FC236}">
                <a16:creationId xmlns:a16="http://schemas.microsoft.com/office/drawing/2014/main" id="{0B15C51C-CD2A-48B1-8D37-C7E2EE7FF52C}"/>
              </a:ext>
            </a:extLst>
          </p:cNvPr>
          <p:cNvSpPr/>
          <p:nvPr/>
        </p:nvSpPr>
        <p:spPr>
          <a:xfrm>
            <a:off x="3438013" y="966370"/>
            <a:ext cx="6522383" cy="584775"/>
          </a:xfrm>
          <a:prstGeom prst="rect">
            <a:avLst/>
          </a:prstGeom>
          <a:noFill/>
        </p:spPr>
        <p:txBody>
          <a:bodyPr wrap="square" lIns="91440" tIns="45720" rIns="91440" bIns="45720">
            <a:spAutoFit/>
          </a:bodyPr>
          <a:lstStyle/>
          <a:p>
            <a:pPr algn="ct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চাবি</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দিয়ে</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তালা</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খোলা</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হচ্ছে</a:t>
            </a:r>
            <a:endPar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19719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700" fill="hold"/>
                                        <p:tgtEl>
                                          <p:spTgt spid="7"/>
                                        </p:tgtEl>
                                        <p:attrNameLst>
                                          <p:attrName>ppt_x</p:attrName>
                                        </p:attrNameLst>
                                      </p:cBhvr>
                                      <p:tavLst>
                                        <p:tav tm="0">
                                          <p:val>
                                            <p:strVal val="0-#ppt_w/2"/>
                                          </p:val>
                                        </p:tav>
                                        <p:tav tm="100000">
                                          <p:val>
                                            <p:strVal val="#ppt_x"/>
                                          </p:val>
                                        </p:tav>
                                      </p:tavLst>
                                    </p:anim>
                                    <p:anim calcmode="lin" valueType="num">
                                      <p:cBhvr additive="base">
                                        <p:cTn id="11" dur="700" fill="hold"/>
                                        <p:tgtEl>
                                          <p:spTgt spid="7"/>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iterate type="wd">
                                    <p:tmPct val="0"/>
                                  </p:iterate>
                                  <p:childTnLst>
                                    <p:set>
                                      <p:cBhvr>
                                        <p:cTn id="13" dur="1" fill="hold">
                                          <p:stCondLst>
                                            <p:cond delay="0"/>
                                          </p:stCondLst>
                                        </p:cTn>
                                        <p:tgtEl>
                                          <p:spTgt spid="8"/>
                                        </p:tgtEl>
                                        <p:attrNameLst>
                                          <p:attrName>style.visibility</p:attrName>
                                        </p:attrNameLst>
                                      </p:cBhvr>
                                      <p:to>
                                        <p:strVal val="visible"/>
                                      </p:to>
                                    </p:set>
                                    <p:anim calcmode="lin" valueType="num">
                                      <p:cBhvr additive="base">
                                        <p:cTn id="14" dur="800" fill="hold"/>
                                        <p:tgtEl>
                                          <p:spTgt spid="8"/>
                                        </p:tgtEl>
                                        <p:attrNameLst>
                                          <p:attrName>ppt_x</p:attrName>
                                        </p:attrNameLst>
                                      </p:cBhvr>
                                      <p:tavLst>
                                        <p:tav tm="0">
                                          <p:val>
                                            <p:strVal val="1+#ppt_w/2"/>
                                          </p:val>
                                        </p:tav>
                                        <p:tav tm="100000">
                                          <p:val>
                                            <p:strVal val="#ppt_x"/>
                                          </p:val>
                                        </p:tav>
                                      </p:tavLst>
                                    </p:anim>
                                    <p:anim calcmode="lin" valueType="num">
                                      <p:cBhvr additive="base">
                                        <p:cTn id="15" dur="800" fill="hold"/>
                                        <p:tgtEl>
                                          <p:spTgt spid="8"/>
                                        </p:tgtEl>
                                        <p:attrNameLst>
                                          <p:attrName>ppt_y</p:attrName>
                                        </p:attrNameLst>
                                      </p:cBhvr>
                                      <p:tavLst>
                                        <p:tav tm="0">
                                          <p:val>
                                            <p:strVal val="#ppt_y"/>
                                          </p:val>
                                        </p:tav>
                                        <p:tav tm="100000">
                                          <p:val>
                                            <p:strVal val="#ppt_y"/>
                                          </p:val>
                                        </p:tav>
                                      </p:tavLst>
                                    </p:anim>
                                  </p:childTnLst>
                                </p:cTn>
                              </p:par>
                            </p:childTnLst>
                          </p:cTn>
                        </p:par>
                        <p:par>
                          <p:cTn id="16" fill="hold">
                            <p:stCondLst>
                              <p:cond delay="800"/>
                            </p:stCondLst>
                            <p:childTnLst>
                              <p:par>
                                <p:cTn id="17" presetID="34" presetClass="emph" presetSubtype="0" repeatCount="indefinite" fill="hold" grpId="1" nodeType="afterEffect">
                                  <p:stCondLst>
                                    <p:cond delay="0"/>
                                  </p:stCondLst>
                                  <p:endCondLst>
                                    <p:cond evt="onNext" delay="0">
                                      <p:tgtEl>
                                        <p:sldTgt/>
                                      </p:tgtEl>
                                    </p:cond>
                                  </p:endCondLst>
                                  <p:iterate type="wd">
                                    <p:tmPct val="13000"/>
                                  </p:iterate>
                                  <p:childTnLst>
                                    <p:animMotion origin="layout" path="M 0.00442 0.02901 L 3.56698E-6 -4.25577E-6 " pathEditMode="relative" rAng="0" ptsTypes="AA">
                                      <p:cBhvr>
                                        <p:cTn id="18" dur="500" accel="50000" decel="50000" autoRev="1" fill="hold">
                                          <p:stCondLst>
                                            <p:cond delay="0"/>
                                          </p:stCondLst>
                                        </p:cTn>
                                        <p:tgtEl>
                                          <p:spTgt spid="8"/>
                                        </p:tgtEl>
                                        <p:attrNameLst>
                                          <p:attrName>ppt_x</p:attrName>
                                          <p:attrName>ppt_y</p:attrName>
                                        </p:attrNameLst>
                                      </p:cBhvr>
                                      <p:rCtr x="49" y="656"/>
                                    </p:animMotion>
                                    <p:animRot by="1500000">
                                      <p:cBhvr>
                                        <p:cTn id="19" dur="250" fill="hold">
                                          <p:stCondLst>
                                            <p:cond delay="0"/>
                                          </p:stCondLst>
                                        </p:cTn>
                                        <p:tgtEl>
                                          <p:spTgt spid="8"/>
                                        </p:tgtEl>
                                        <p:attrNameLst>
                                          <p:attrName>r</p:attrName>
                                        </p:attrNameLst>
                                      </p:cBhvr>
                                    </p:animRot>
                                    <p:animRot by="-1500000">
                                      <p:cBhvr>
                                        <p:cTn id="20" dur="250" fill="hold">
                                          <p:stCondLst>
                                            <p:cond delay="250"/>
                                          </p:stCondLst>
                                        </p:cTn>
                                        <p:tgtEl>
                                          <p:spTgt spid="8"/>
                                        </p:tgtEl>
                                        <p:attrNameLst>
                                          <p:attrName>r</p:attrName>
                                        </p:attrNameLst>
                                      </p:cBhvr>
                                    </p:animRot>
                                    <p:animRot by="-1500000">
                                      <p:cBhvr>
                                        <p:cTn id="21" dur="250" fill="hold">
                                          <p:stCondLst>
                                            <p:cond delay="500"/>
                                          </p:stCondLst>
                                        </p:cTn>
                                        <p:tgtEl>
                                          <p:spTgt spid="8"/>
                                        </p:tgtEl>
                                        <p:attrNameLst>
                                          <p:attrName>r</p:attrName>
                                        </p:attrNameLst>
                                      </p:cBhvr>
                                    </p:animRot>
                                    <p:animRot by="1500000">
                                      <p:cBhvr>
                                        <p:cTn id="22" dur="250" fill="hold">
                                          <p:stCondLst>
                                            <p:cond delay="750"/>
                                          </p:stCondLst>
                                        </p:cTn>
                                        <p:tgtEl>
                                          <p:spTgt spid="8"/>
                                        </p:tgtEl>
                                        <p:attrNameLst>
                                          <p:attrName>r</p:attrName>
                                        </p:attrNameLst>
                                      </p:cBhvr>
                                    </p:animRot>
                                  </p:childTnLst>
                                </p:cTn>
                              </p:par>
                              <p:par>
                                <p:cTn id="23" presetID="2" presetClass="entr" presetSubtype="2"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800" fill="hold"/>
                                        <p:tgtEl>
                                          <p:spTgt spid="10"/>
                                        </p:tgtEl>
                                        <p:attrNameLst>
                                          <p:attrName>ppt_x</p:attrName>
                                        </p:attrNameLst>
                                      </p:cBhvr>
                                      <p:tavLst>
                                        <p:tav tm="0">
                                          <p:val>
                                            <p:strVal val="1+#ppt_w/2"/>
                                          </p:val>
                                        </p:tav>
                                        <p:tav tm="100000">
                                          <p:val>
                                            <p:strVal val="#ppt_x"/>
                                          </p:val>
                                        </p:tav>
                                      </p:tavLst>
                                    </p:anim>
                                    <p:anim calcmode="lin" valueType="num">
                                      <p:cBhvr additive="base">
                                        <p:cTn id="26" dur="8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1500"/>
                                        <p:tgtEl>
                                          <p:spTgt spid="7"/>
                                        </p:tgtEl>
                                      </p:cBhvr>
                                    </p:animEffect>
                                    <p:set>
                                      <p:cBhvr>
                                        <p:cTn id="36" dur="1" fill="hold">
                                          <p:stCondLst>
                                            <p:cond delay="1499"/>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1+#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18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8" grpId="1"/>
      <p:bldP spid="9" grpId="0"/>
      <p:bldP spid="10" grpId="0"/>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6653DA3-43A6-4B6A-BA73-B47D1970FA20}"/>
              </a:ext>
            </a:extLst>
          </p:cNvPr>
          <p:cNvGrpSpPr/>
          <p:nvPr/>
        </p:nvGrpSpPr>
        <p:grpSpPr>
          <a:xfrm>
            <a:off x="637646" y="406400"/>
            <a:ext cx="8315854" cy="6908799"/>
            <a:chOff x="548746" y="1"/>
            <a:chExt cx="7664525" cy="5748394"/>
          </a:xfrm>
        </p:grpSpPr>
        <p:pic>
          <p:nvPicPr>
            <p:cNvPr id="3" name="Picture 2">
              <a:extLst>
                <a:ext uri="{FF2B5EF4-FFF2-40B4-BE49-F238E27FC236}">
                  <a16:creationId xmlns:a16="http://schemas.microsoft.com/office/drawing/2014/main" id="{6E6E257C-6D29-4A73-85F2-3CC59AAB0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746" y="1"/>
              <a:ext cx="7664525" cy="5748394"/>
            </a:xfrm>
            <a:prstGeom prst="rect">
              <a:avLst/>
            </a:prstGeom>
          </p:spPr>
        </p:pic>
        <p:sp>
          <p:nvSpPr>
            <p:cNvPr id="2" name="Rectangle 1">
              <a:extLst>
                <a:ext uri="{FF2B5EF4-FFF2-40B4-BE49-F238E27FC236}">
                  <a16:creationId xmlns:a16="http://schemas.microsoft.com/office/drawing/2014/main" id="{0D79D568-1684-439C-B1F8-54D424DFD20F}"/>
                </a:ext>
              </a:extLst>
            </p:cNvPr>
            <p:cNvSpPr/>
            <p:nvPr/>
          </p:nvSpPr>
          <p:spPr>
            <a:xfrm>
              <a:off x="1499247" y="458744"/>
              <a:ext cx="5574653" cy="215109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err="1">
                  <a:ln/>
                  <a:effectLst/>
                  <a:latin typeface="Kalpurush" panose="02000600000000000000" pitchFamily="2" charset="0"/>
                  <a:cs typeface="Kalpurush" panose="02000600000000000000" pitchFamily="2" charset="0"/>
                </a:rPr>
                <a:t>কম্পিউটারে</a:t>
              </a:r>
              <a:r>
                <a:rPr lang="en-US" sz="5400" b="1" cap="none" spc="0" dirty="0">
                  <a:ln/>
                  <a:effectLst/>
                  <a:latin typeface="Kalpurush" panose="02000600000000000000" pitchFamily="2" charset="0"/>
                  <a:cs typeface="Kalpurush" panose="02000600000000000000" pitchFamily="2" charset="0"/>
                </a:rPr>
                <a:t> </a:t>
              </a:r>
              <a:r>
                <a:rPr lang="en-US" sz="5400" b="1" cap="none" spc="0" dirty="0" err="1">
                  <a:ln/>
                  <a:effectLst/>
                  <a:latin typeface="Kalpurush" panose="02000600000000000000" pitchFamily="2" charset="0"/>
                  <a:cs typeface="Kalpurush" panose="02000600000000000000" pitchFamily="2" charset="0"/>
                </a:rPr>
                <a:t>তথ্য</a:t>
              </a:r>
              <a:r>
                <a:rPr lang="en-US" sz="5400" b="1" cap="none" spc="0" dirty="0">
                  <a:ln/>
                  <a:effectLst/>
                  <a:latin typeface="Kalpurush" panose="02000600000000000000" pitchFamily="2" charset="0"/>
                  <a:cs typeface="Kalpurush" panose="02000600000000000000" pitchFamily="2" charset="0"/>
                </a:rPr>
                <a:t> </a:t>
              </a:r>
              <a:r>
                <a:rPr lang="en-US" sz="5400" b="1" cap="none" spc="0" dirty="0" err="1">
                  <a:ln/>
                  <a:effectLst/>
                  <a:latin typeface="Kalpurush" panose="02000600000000000000" pitchFamily="2" charset="0"/>
                  <a:cs typeface="Kalpurush" panose="02000600000000000000" pitchFamily="2" charset="0"/>
                </a:rPr>
                <a:t>দিতে</a:t>
              </a:r>
              <a:r>
                <a:rPr lang="en-US" sz="5400" b="1" cap="none" spc="0" dirty="0">
                  <a:ln/>
                  <a:effectLst/>
                  <a:latin typeface="Kalpurush" panose="02000600000000000000" pitchFamily="2" charset="0"/>
                  <a:cs typeface="Kalpurush" panose="02000600000000000000" pitchFamily="2" charset="0"/>
                </a:rPr>
                <a:t> </a:t>
              </a:r>
              <a:r>
                <a:rPr lang="en-US" sz="5400" b="1" cap="none" spc="0" dirty="0" err="1">
                  <a:ln/>
                  <a:effectLst/>
                  <a:latin typeface="Kalpurush" panose="02000600000000000000" pitchFamily="2" charset="0"/>
                  <a:cs typeface="Kalpurush" panose="02000600000000000000" pitchFamily="2" charset="0"/>
                </a:rPr>
                <a:t>চাইলে</a:t>
              </a:r>
              <a:r>
                <a:rPr lang="en-US" sz="5400" b="1" cap="none" spc="0" dirty="0">
                  <a:ln/>
                  <a:effectLst/>
                  <a:latin typeface="Kalpurush" panose="02000600000000000000" pitchFamily="2" charset="0"/>
                  <a:cs typeface="Kalpurush" panose="02000600000000000000" pitchFamily="2" charset="0"/>
                </a:rPr>
                <a:t> </a:t>
              </a:r>
              <a:r>
                <a:rPr lang="en-US" sz="5400" b="1" cap="none" spc="0" dirty="0" err="1">
                  <a:ln/>
                  <a:effectLst/>
                  <a:latin typeface="Kalpurush" panose="02000600000000000000" pitchFamily="2" charset="0"/>
                  <a:cs typeface="Kalpurush" panose="02000600000000000000" pitchFamily="2" charset="0"/>
                </a:rPr>
                <a:t>ইনপুট</a:t>
              </a:r>
              <a:r>
                <a:rPr lang="en-US" sz="5400" b="1" cap="none" spc="0" dirty="0">
                  <a:ln/>
                  <a:effectLst/>
                  <a:latin typeface="Kalpurush" panose="02000600000000000000" pitchFamily="2" charset="0"/>
                  <a:cs typeface="Kalpurush" panose="02000600000000000000" pitchFamily="2" charset="0"/>
                </a:rPr>
                <a:t> </a:t>
              </a:r>
              <a:r>
                <a:rPr lang="en-US" sz="5400" b="1" cap="none" spc="0" dirty="0" err="1">
                  <a:ln/>
                  <a:effectLst/>
                  <a:latin typeface="Kalpurush" panose="02000600000000000000" pitchFamily="2" charset="0"/>
                  <a:cs typeface="Kalpurush" panose="02000600000000000000" pitchFamily="2" charset="0"/>
                </a:rPr>
                <a:t>ডিভাইসের</a:t>
              </a:r>
              <a:r>
                <a:rPr lang="en-US" sz="5400" b="1" cap="none" spc="0" dirty="0">
                  <a:ln/>
                  <a:effectLst/>
                  <a:latin typeface="Kalpurush" panose="02000600000000000000" pitchFamily="2" charset="0"/>
                  <a:cs typeface="Kalpurush" panose="02000600000000000000" pitchFamily="2" charset="0"/>
                </a:rPr>
                <a:t> </a:t>
              </a:r>
              <a:r>
                <a:rPr lang="en-US" sz="5400" b="1" cap="none" spc="0" dirty="0" err="1">
                  <a:ln/>
                  <a:effectLst/>
                  <a:latin typeface="Kalpurush" panose="02000600000000000000" pitchFamily="2" charset="0"/>
                  <a:cs typeface="Kalpurush" panose="02000600000000000000" pitchFamily="2" charset="0"/>
                </a:rPr>
                <a:t>দরকার</a:t>
              </a:r>
              <a:endParaRPr lang="en-US" sz="5400" b="1" cap="none" spc="0" dirty="0">
                <a:ln/>
                <a:effectLst/>
                <a:latin typeface="Kalpurush" panose="02000600000000000000" pitchFamily="2" charset="0"/>
                <a:cs typeface="Kalpurush" panose="02000600000000000000" pitchFamily="2" charset="0"/>
              </a:endParaRPr>
            </a:p>
          </p:txBody>
        </p:sp>
      </p:grpSp>
    </p:spTree>
    <p:extLst>
      <p:ext uri="{BB962C8B-B14F-4D97-AF65-F5344CB8AC3E}">
        <p14:creationId xmlns:p14="http://schemas.microsoft.com/office/powerpoint/2010/main" val="1177315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alphaModFix amt="25000"/>
          </a:blip>
          <a:stretch>
            <a:fillRect/>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BF9E86C-9A99-4099-AC98-1943242A3862}"/>
              </a:ext>
            </a:extLst>
          </p:cNvPr>
          <p:cNvGrpSpPr/>
          <p:nvPr/>
        </p:nvGrpSpPr>
        <p:grpSpPr>
          <a:xfrm>
            <a:off x="237602" y="199093"/>
            <a:ext cx="8939055" cy="7093656"/>
            <a:chOff x="-56656" y="-289747"/>
            <a:chExt cx="9575643" cy="7598825"/>
          </a:xfrm>
        </p:grpSpPr>
        <p:pic>
          <p:nvPicPr>
            <p:cNvPr id="8" name="Picture 7">
              <a:extLst>
                <a:ext uri="{FF2B5EF4-FFF2-40B4-BE49-F238E27FC236}">
                  <a16:creationId xmlns:a16="http://schemas.microsoft.com/office/drawing/2014/main" id="{BB6DAF07-5211-407E-8060-D81538157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29" y="3347357"/>
              <a:ext cx="5335814" cy="3271157"/>
            </a:xfrm>
            <a:prstGeom prst="rect">
              <a:avLst/>
            </a:prstGeom>
            <a:blipFill dpi="0" rotWithShape="1">
              <a:blip r:embed="rId4">
                <a:alphaModFix amt="39000"/>
              </a:blip>
              <a:srcRect/>
              <a:tile tx="0" ty="0" sx="100000" sy="100000" flip="none" algn="tl"/>
            </a:blipFill>
          </p:spPr>
        </p:pic>
        <p:sp>
          <p:nvSpPr>
            <p:cNvPr id="15" name="Rectangle 14">
              <a:extLst>
                <a:ext uri="{FF2B5EF4-FFF2-40B4-BE49-F238E27FC236}">
                  <a16:creationId xmlns:a16="http://schemas.microsoft.com/office/drawing/2014/main" id="{3B3E5AE0-A504-453E-AD6A-A3DC1B038DD3}"/>
                </a:ext>
              </a:extLst>
            </p:cNvPr>
            <p:cNvSpPr/>
            <p:nvPr/>
          </p:nvSpPr>
          <p:spPr>
            <a:xfrm>
              <a:off x="1779941" y="6724303"/>
              <a:ext cx="1611864"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en-US" sz="32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cap="none" spc="0"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বোর্ড</a:t>
              </a:r>
              <a:endParaRPr lang="en-US" sz="32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5" name="Rectangle 4">
              <a:extLst>
                <a:ext uri="{FF2B5EF4-FFF2-40B4-BE49-F238E27FC236}">
                  <a16:creationId xmlns:a16="http://schemas.microsoft.com/office/drawing/2014/main" id="{EBB265A3-A712-45B0-98A2-38106289007A}"/>
                </a:ext>
              </a:extLst>
            </p:cNvPr>
            <p:cNvSpPr/>
            <p:nvPr/>
          </p:nvSpPr>
          <p:spPr>
            <a:xfrm>
              <a:off x="5661479" y="598940"/>
              <a:ext cx="3857508" cy="5439961"/>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err="1">
                  <a:ln/>
                  <a:effectLst/>
                  <a:latin typeface="Kalpurush" panose="02000600000000000000" pitchFamily="2" charset="0"/>
                  <a:cs typeface="Kalpurush" panose="02000600000000000000" pitchFamily="2" charset="0"/>
                </a:rPr>
                <a:t>কম্পিউটারের</a:t>
              </a:r>
              <a:r>
                <a:rPr lang="en-US" sz="3600" b="1" cap="none" spc="0" dirty="0">
                  <a:ln/>
                  <a:effectLst/>
                  <a:latin typeface="Kalpurush" panose="02000600000000000000" pitchFamily="2" charset="0"/>
                  <a:cs typeface="Kalpurush" panose="02000600000000000000" pitchFamily="2" charset="0"/>
                </a:rPr>
                <a:t> </a:t>
              </a:r>
              <a:r>
                <a:rPr lang="en-US" sz="3600" b="1" cap="none" spc="0" dirty="0" err="1">
                  <a:ln/>
                  <a:effectLst/>
                  <a:latin typeface="Kalpurush" panose="02000600000000000000" pitchFamily="2" charset="0"/>
                  <a:cs typeface="Kalpurush" panose="02000600000000000000" pitchFamily="2" charset="0"/>
                </a:rPr>
                <a:t>ইনপুট</a:t>
              </a:r>
              <a:r>
                <a:rPr lang="en-US" sz="3600" b="1" cap="none" spc="0" dirty="0">
                  <a:ln/>
                  <a:effectLst/>
                  <a:latin typeface="Kalpurush" panose="02000600000000000000" pitchFamily="2" charset="0"/>
                  <a:cs typeface="Kalpurush" panose="02000600000000000000" pitchFamily="2" charset="0"/>
                </a:rPr>
                <a:t> </a:t>
              </a:r>
              <a:r>
                <a:rPr lang="en-US" sz="3600" b="1" cap="none" spc="0" dirty="0" err="1">
                  <a:ln/>
                  <a:effectLst/>
                  <a:latin typeface="Kalpurush" panose="02000600000000000000" pitchFamily="2" charset="0"/>
                  <a:cs typeface="Kalpurush" panose="02000600000000000000" pitchFamily="2" charset="0"/>
                </a:rPr>
                <a:t>দেওয়ার</a:t>
              </a:r>
              <a:r>
                <a:rPr lang="en-US" sz="3600" b="1" cap="none" spc="0" dirty="0">
                  <a:ln/>
                  <a:effectLst/>
                  <a:latin typeface="Kalpurush" panose="02000600000000000000" pitchFamily="2" charset="0"/>
                  <a:cs typeface="Kalpurush" panose="02000600000000000000" pitchFamily="2" charset="0"/>
                </a:rPr>
                <a:t> </a:t>
              </a:r>
              <a:r>
                <a:rPr lang="en-US" sz="3600" b="1" cap="none" spc="0" dirty="0" err="1">
                  <a:ln/>
                  <a:effectLst/>
                  <a:latin typeface="Kalpurush" panose="02000600000000000000" pitchFamily="2" charset="0"/>
                  <a:cs typeface="Kalpurush" panose="02000600000000000000" pitchFamily="2" charset="0"/>
                </a:rPr>
                <a:t>প্রধান</a:t>
              </a:r>
              <a:r>
                <a:rPr lang="en-US" sz="3600" b="1" cap="none" spc="0" dirty="0">
                  <a:ln/>
                  <a:effectLst/>
                  <a:latin typeface="Kalpurush" panose="02000600000000000000" pitchFamily="2" charset="0"/>
                  <a:cs typeface="Kalpurush" panose="02000600000000000000" pitchFamily="2" charset="0"/>
                </a:rPr>
                <a:t> </a:t>
              </a:r>
            </a:p>
            <a:p>
              <a:pPr algn="ctr"/>
              <a:r>
                <a:rPr lang="en-US" sz="3600" b="1" dirty="0" err="1">
                  <a:ln/>
                  <a:latin typeface="Kalpurush" panose="02000600000000000000" pitchFamily="2" charset="0"/>
                  <a:cs typeface="Kalpurush" panose="02000600000000000000" pitchFamily="2" charset="0"/>
                </a:rPr>
                <a:t>যন্ত্র</a:t>
              </a:r>
              <a:r>
                <a:rPr lang="en-US" sz="3600" b="1" dirty="0">
                  <a:ln/>
                  <a:latin typeface="Kalpurush" panose="02000600000000000000" pitchFamily="2" charset="0"/>
                  <a:cs typeface="Kalpurush" panose="02000600000000000000" pitchFamily="2" charset="0"/>
                </a:rPr>
                <a:t> </a:t>
              </a:r>
              <a:r>
                <a:rPr lang="en-US" sz="3600" b="1" dirty="0" err="1">
                  <a:ln/>
                  <a:latin typeface="Kalpurush" panose="02000600000000000000" pitchFamily="2" charset="0"/>
                  <a:cs typeface="Kalpurush" panose="02000600000000000000" pitchFamily="2" charset="0"/>
                </a:rPr>
                <a:t>কী-বোর্ড।কাজ</a:t>
              </a:r>
              <a:r>
                <a:rPr lang="en-US" sz="3600" b="1" dirty="0">
                  <a:ln/>
                  <a:latin typeface="Kalpurush" panose="02000600000000000000" pitchFamily="2" charset="0"/>
                  <a:cs typeface="Kalpurush" panose="02000600000000000000" pitchFamily="2" charset="0"/>
                </a:rPr>
                <a:t> </a:t>
              </a:r>
              <a:r>
                <a:rPr lang="en-US" sz="3600" b="1" dirty="0" err="1">
                  <a:ln/>
                  <a:latin typeface="Kalpurush" panose="02000600000000000000" pitchFamily="2" charset="0"/>
                  <a:cs typeface="Kalpurush" panose="02000600000000000000" pitchFamily="2" charset="0"/>
                </a:rPr>
                <a:t>করতে</a:t>
              </a:r>
              <a:r>
                <a:rPr lang="en-US" sz="3600" b="1" dirty="0">
                  <a:ln/>
                  <a:latin typeface="Kalpurush" panose="02000600000000000000" pitchFamily="2" charset="0"/>
                  <a:cs typeface="Kalpurush" panose="02000600000000000000" pitchFamily="2" charset="0"/>
                </a:rPr>
                <a:t> </a:t>
              </a:r>
              <a:r>
                <a:rPr lang="en-US" sz="3600" b="1" dirty="0" err="1">
                  <a:ln/>
                  <a:latin typeface="Kalpurush" panose="02000600000000000000" pitchFamily="2" charset="0"/>
                  <a:cs typeface="Kalpurush" panose="02000600000000000000" pitchFamily="2" charset="0"/>
                </a:rPr>
                <a:t>চাইলে</a:t>
              </a:r>
              <a:r>
                <a:rPr lang="en-US" sz="3600" b="1" dirty="0">
                  <a:ln/>
                  <a:latin typeface="Kalpurush" panose="02000600000000000000" pitchFamily="2" charset="0"/>
                  <a:cs typeface="Kalpurush" panose="02000600000000000000" pitchFamily="2" charset="0"/>
                </a:rPr>
                <a:t> </a:t>
              </a:r>
              <a:r>
                <a:rPr lang="en-US" sz="3600" b="1" dirty="0" err="1">
                  <a:ln/>
                  <a:latin typeface="Kalpurush" panose="02000600000000000000" pitchFamily="2" charset="0"/>
                  <a:cs typeface="Kalpurush" panose="02000600000000000000" pitchFamily="2" charset="0"/>
                </a:rPr>
                <a:t>নির্দেশনা</a:t>
              </a:r>
              <a:r>
                <a:rPr lang="en-US" sz="3600" b="1" dirty="0">
                  <a:ln/>
                  <a:latin typeface="Kalpurush" panose="02000600000000000000" pitchFamily="2" charset="0"/>
                  <a:cs typeface="Kalpurush" panose="02000600000000000000" pitchFamily="2" charset="0"/>
                </a:rPr>
                <a:t> </a:t>
              </a:r>
              <a:r>
                <a:rPr lang="en-US" sz="3600" b="1" dirty="0" err="1">
                  <a:ln/>
                  <a:latin typeface="Kalpurush" panose="02000600000000000000" pitchFamily="2" charset="0"/>
                  <a:cs typeface="Kalpurush" panose="02000600000000000000" pitchFamily="2" charset="0"/>
                </a:rPr>
                <a:t>দিতে</a:t>
              </a:r>
              <a:r>
                <a:rPr lang="en-US" sz="3600" b="1" dirty="0">
                  <a:ln/>
                  <a:latin typeface="Kalpurush" panose="02000600000000000000" pitchFamily="2" charset="0"/>
                  <a:cs typeface="Kalpurush" panose="02000600000000000000" pitchFamily="2" charset="0"/>
                </a:rPr>
                <a:t> </a:t>
              </a:r>
              <a:r>
                <a:rPr lang="en-US" sz="3600" b="1" dirty="0" err="1">
                  <a:ln/>
                  <a:latin typeface="Kalpurush" panose="02000600000000000000" pitchFamily="2" charset="0"/>
                  <a:cs typeface="Kalpurush" panose="02000600000000000000" pitchFamily="2" charset="0"/>
                </a:rPr>
                <a:t>হয়</a:t>
              </a:r>
              <a:endParaRPr lang="en-US" sz="3600" b="1" dirty="0">
                <a:ln/>
                <a:latin typeface="Kalpurush" panose="02000600000000000000" pitchFamily="2" charset="0"/>
                <a:cs typeface="Kalpurush" panose="02000600000000000000" pitchFamily="2" charset="0"/>
              </a:endParaRPr>
            </a:p>
            <a:p>
              <a:pPr algn="ctr"/>
              <a:r>
                <a:rPr lang="en-US" sz="3600" b="1" dirty="0" err="1">
                  <a:ln/>
                  <a:latin typeface="Kalpurush" panose="02000600000000000000" pitchFamily="2" charset="0"/>
                  <a:cs typeface="Kalpurush" panose="02000600000000000000" pitchFamily="2" charset="0"/>
                </a:rPr>
                <a:t>কম্পিউটারের</a:t>
              </a:r>
              <a:r>
                <a:rPr lang="en-US" sz="3600" b="1" dirty="0">
                  <a:ln/>
                  <a:latin typeface="Kalpurush" panose="02000600000000000000" pitchFamily="2" charset="0"/>
                  <a:cs typeface="Kalpurush" panose="02000600000000000000" pitchFamily="2" charset="0"/>
                </a:rPr>
                <a:t> </a:t>
              </a:r>
              <a:r>
                <a:rPr lang="en-US" sz="3600" b="1" dirty="0" err="1">
                  <a:ln/>
                  <a:latin typeface="Kalpurush" panose="02000600000000000000" pitchFamily="2" charset="0"/>
                  <a:cs typeface="Kalpurush" panose="02000600000000000000" pitchFamily="2" charset="0"/>
                </a:rPr>
                <a:t>কী</a:t>
              </a:r>
              <a:r>
                <a:rPr lang="en-US" sz="3600" b="1" dirty="0">
                  <a:ln/>
                  <a:latin typeface="Kalpurush" panose="02000600000000000000" pitchFamily="2" charset="0"/>
                  <a:cs typeface="Kalpurush" panose="02000600000000000000" pitchFamily="2" charset="0"/>
                </a:rPr>
                <a:t> </a:t>
              </a:r>
              <a:r>
                <a:rPr lang="en-US" sz="3600" b="1" dirty="0" err="1">
                  <a:ln/>
                  <a:latin typeface="Kalpurush" panose="02000600000000000000" pitchFamily="2" charset="0"/>
                  <a:cs typeface="Kalpurush" panose="02000600000000000000" pitchFamily="2" charset="0"/>
                </a:rPr>
                <a:t>বোর্ডের</a:t>
              </a:r>
              <a:r>
                <a:rPr lang="en-US" sz="3600" b="1" dirty="0">
                  <a:ln/>
                  <a:latin typeface="Kalpurush" panose="02000600000000000000" pitchFamily="2" charset="0"/>
                  <a:cs typeface="Kalpurush" panose="02000600000000000000" pitchFamily="2" charset="0"/>
                </a:rPr>
                <a:t> </a:t>
              </a:r>
              <a:r>
                <a:rPr lang="en-US" sz="3600" b="1" dirty="0" err="1">
                  <a:ln/>
                  <a:latin typeface="Kalpurush" panose="02000600000000000000" pitchFamily="2" charset="0"/>
                  <a:cs typeface="Kalpurush" panose="02000600000000000000" pitchFamily="2" charset="0"/>
                </a:rPr>
                <a:t>বুতাম</a:t>
              </a:r>
              <a:r>
                <a:rPr lang="en-US" sz="3600" b="1" dirty="0">
                  <a:ln/>
                  <a:latin typeface="Kalpurush" panose="02000600000000000000" pitchFamily="2" charset="0"/>
                  <a:cs typeface="Kalpurush" panose="02000600000000000000" pitchFamily="2" charset="0"/>
                </a:rPr>
                <a:t> </a:t>
              </a:r>
              <a:r>
                <a:rPr lang="en-US" sz="3600" b="1" dirty="0" err="1">
                  <a:ln/>
                  <a:latin typeface="Kalpurush" panose="02000600000000000000" pitchFamily="2" charset="0"/>
                  <a:cs typeface="Kalpurush" panose="02000600000000000000" pitchFamily="2" charset="0"/>
                </a:rPr>
                <a:t>চেপেই</a:t>
              </a:r>
              <a:r>
                <a:rPr lang="en-US" sz="3600" b="1" dirty="0">
                  <a:ln/>
                  <a:latin typeface="Kalpurush" panose="02000600000000000000" pitchFamily="2" charset="0"/>
                  <a:cs typeface="Kalpurush" panose="02000600000000000000" pitchFamily="2" charset="0"/>
                </a:rPr>
                <a:t> </a:t>
              </a:r>
              <a:r>
                <a:rPr lang="en-US" sz="3600" b="1" dirty="0" err="1">
                  <a:ln/>
                  <a:latin typeface="Kalpurush" panose="02000600000000000000" pitchFamily="2" charset="0"/>
                  <a:cs typeface="Kalpurush" panose="02000600000000000000" pitchFamily="2" charset="0"/>
                </a:rPr>
                <a:t>নির্দেশনা</a:t>
              </a:r>
              <a:r>
                <a:rPr lang="en-US" sz="3600" b="1" dirty="0">
                  <a:ln/>
                  <a:latin typeface="Kalpurush" panose="02000600000000000000" pitchFamily="2" charset="0"/>
                  <a:cs typeface="Kalpurush" panose="02000600000000000000" pitchFamily="2" charset="0"/>
                </a:rPr>
                <a:t> </a:t>
              </a:r>
              <a:r>
                <a:rPr lang="en-US" sz="3600" b="1" dirty="0" err="1">
                  <a:ln/>
                  <a:latin typeface="Kalpurush" panose="02000600000000000000" pitchFamily="2" charset="0"/>
                  <a:cs typeface="Kalpurush" panose="02000600000000000000" pitchFamily="2" charset="0"/>
                </a:rPr>
                <a:t>গুলো</a:t>
              </a:r>
              <a:r>
                <a:rPr lang="en-US" sz="3600" b="1" dirty="0">
                  <a:ln/>
                  <a:latin typeface="Kalpurush" panose="02000600000000000000" pitchFamily="2" charset="0"/>
                  <a:cs typeface="Kalpurush" panose="02000600000000000000" pitchFamily="2" charset="0"/>
                </a:rPr>
                <a:t> </a:t>
              </a:r>
              <a:r>
                <a:rPr lang="en-US" sz="3600" b="1" dirty="0" err="1">
                  <a:ln/>
                  <a:latin typeface="Kalpurush" panose="02000600000000000000" pitchFamily="2" charset="0"/>
                  <a:cs typeface="Kalpurush" panose="02000600000000000000" pitchFamily="2" charset="0"/>
                </a:rPr>
                <a:t>দেওয়া</a:t>
              </a:r>
              <a:r>
                <a:rPr lang="en-US" sz="3600" b="1" dirty="0">
                  <a:ln/>
                  <a:latin typeface="Kalpurush" panose="02000600000000000000" pitchFamily="2" charset="0"/>
                  <a:cs typeface="Kalpurush" panose="02000600000000000000" pitchFamily="2" charset="0"/>
                </a:rPr>
                <a:t> </a:t>
              </a:r>
              <a:r>
                <a:rPr lang="en-US" sz="3600" b="1" dirty="0" err="1">
                  <a:ln/>
                  <a:latin typeface="Kalpurush" panose="02000600000000000000" pitchFamily="2" charset="0"/>
                  <a:cs typeface="Kalpurush" panose="02000600000000000000" pitchFamily="2" charset="0"/>
                </a:rPr>
                <a:t>হয়</a:t>
              </a:r>
              <a:endParaRPr lang="en-US" sz="3600" b="1" dirty="0">
                <a:ln/>
                <a:latin typeface="Kalpurush" panose="02000600000000000000" pitchFamily="2" charset="0"/>
                <a:cs typeface="Kalpurush" panose="02000600000000000000" pitchFamily="2" charset="0"/>
              </a:endParaRPr>
            </a:p>
          </p:txBody>
        </p:sp>
        <p:grpSp>
          <p:nvGrpSpPr>
            <p:cNvPr id="12" name="Group 11">
              <a:extLst>
                <a:ext uri="{FF2B5EF4-FFF2-40B4-BE49-F238E27FC236}">
                  <a16:creationId xmlns:a16="http://schemas.microsoft.com/office/drawing/2014/main" id="{983F5CE1-B752-48AC-BFA1-739E1B2B772A}"/>
                </a:ext>
              </a:extLst>
            </p:cNvPr>
            <p:cNvGrpSpPr/>
            <p:nvPr/>
          </p:nvGrpSpPr>
          <p:grpSpPr>
            <a:xfrm>
              <a:off x="604157" y="369547"/>
              <a:ext cx="4286250" cy="3343275"/>
              <a:chOff x="1150937" y="734219"/>
              <a:chExt cx="4286250" cy="3343275"/>
            </a:xfrm>
          </p:grpSpPr>
          <p:pic>
            <p:nvPicPr>
              <p:cNvPr id="11" name="Picture 10">
                <a:extLst>
                  <a:ext uri="{FF2B5EF4-FFF2-40B4-BE49-F238E27FC236}">
                    <a16:creationId xmlns:a16="http://schemas.microsoft.com/office/drawing/2014/main" id="{598BC064-44B9-4467-81F4-10B85ABBCE6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425" b="100000" l="2000" r="96889"/>
                        </a14:imgEffect>
                      </a14:imgLayer>
                    </a14:imgProps>
                  </a:ext>
                  <a:ext uri="{28A0092B-C50C-407E-A947-70E740481C1C}">
                    <a14:useLocalDpi xmlns:a14="http://schemas.microsoft.com/office/drawing/2010/main" val="0"/>
                  </a:ext>
                </a:extLst>
              </a:blip>
              <a:stretch>
                <a:fillRect/>
              </a:stretch>
            </p:blipFill>
            <p:spPr>
              <a:xfrm>
                <a:off x="1150937" y="734219"/>
                <a:ext cx="4286250" cy="3343275"/>
              </a:xfrm>
              <a:prstGeom prst="rect">
                <a:avLst/>
              </a:prstGeom>
            </p:spPr>
          </p:pic>
          <p:pic>
            <p:nvPicPr>
              <p:cNvPr id="3" name="Picture 2">
                <a:extLst>
                  <a:ext uri="{FF2B5EF4-FFF2-40B4-BE49-F238E27FC236}">
                    <a16:creationId xmlns:a16="http://schemas.microsoft.com/office/drawing/2014/main" id="{4FB0549B-CCD0-4FAB-ADC3-EE3EADE299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1600" y="984250"/>
                <a:ext cx="3834307" cy="2101850"/>
              </a:xfrm>
              <a:prstGeom prst="rect">
                <a:avLst/>
              </a:prstGeom>
            </p:spPr>
          </p:pic>
        </p:grpSp>
        <p:sp>
          <p:nvSpPr>
            <p:cNvPr id="13" name="Arc 12">
              <a:extLst>
                <a:ext uri="{FF2B5EF4-FFF2-40B4-BE49-F238E27FC236}">
                  <a16:creationId xmlns:a16="http://schemas.microsoft.com/office/drawing/2014/main" id="{BFB5BCE1-3A36-445E-8D65-6F40509E9E9A}"/>
                </a:ext>
              </a:extLst>
            </p:cNvPr>
            <p:cNvSpPr/>
            <p:nvPr/>
          </p:nvSpPr>
          <p:spPr>
            <a:xfrm rot="3018439">
              <a:off x="2694409" y="2927710"/>
              <a:ext cx="2132610" cy="1351157"/>
            </a:xfrm>
            <a:prstGeom prst="arc">
              <a:avLst>
                <a:gd name="adj1" fmla="val 14627233"/>
                <a:gd name="adj2" fmla="val 502370"/>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DE98066-87B9-4976-9A34-441F42F53A1A}"/>
                </a:ext>
              </a:extLst>
            </p:cNvPr>
            <p:cNvSpPr/>
            <p:nvPr/>
          </p:nvSpPr>
          <p:spPr>
            <a:xfrm>
              <a:off x="-56656" y="-289747"/>
              <a:ext cx="1611864" cy="62641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ছবিতে</a:t>
              </a:r>
              <a:endParaRPr lang="en-US" sz="32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grpSp>
      <p:sp>
        <p:nvSpPr>
          <p:cNvPr id="18" name="TextBox 17">
            <a:extLst>
              <a:ext uri="{FF2B5EF4-FFF2-40B4-BE49-F238E27FC236}">
                <a16:creationId xmlns:a16="http://schemas.microsoft.com/office/drawing/2014/main" id="{5CD9D9E4-3279-4DF8-8B08-05FCB7C7FB04}"/>
              </a:ext>
            </a:extLst>
          </p:cNvPr>
          <p:cNvSpPr txBox="1"/>
          <p:nvPr/>
        </p:nvSpPr>
        <p:spPr>
          <a:xfrm>
            <a:off x="1563915" y="1614714"/>
            <a:ext cx="2565126" cy="830997"/>
          </a:xfrm>
          <a:prstGeom prst="rect">
            <a:avLst/>
          </a:prstGeom>
          <a:noFill/>
        </p:spPr>
        <p:txBody>
          <a:bodyPr wrap="none" rtlCol="0">
            <a:spAutoFit/>
          </a:bodyPr>
          <a:lstStyle/>
          <a:p>
            <a:r>
              <a:rPr lang="en-US" sz="2400" dirty="0" err="1">
                <a:latin typeface="Kalpurush" panose="02000600000000000000" pitchFamily="2" charset="0"/>
                <a:cs typeface="Kalpurush" panose="02000600000000000000" pitchFamily="2" charset="0"/>
              </a:rPr>
              <a:t>আমার</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সোনার</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বাংলা</a:t>
            </a:r>
            <a:endParaRPr lang="en-US" sz="2400" dirty="0">
              <a:latin typeface="Kalpurush" panose="02000600000000000000" pitchFamily="2" charset="0"/>
              <a:cs typeface="Kalpurush" panose="02000600000000000000" pitchFamily="2" charset="0"/>
            </a:endParaRPr>
          </a:p>
          <a:p>
            <a:r>
              <a:rPr lang="en-US" sz="2400" dirty="0" err="1">
                <a:latin typeface="Kalpurush" panose="02000600000000000000" pitchFamily="2" charset="0"/>
                <a:cs typeface="Kalpurush" panose="02000600000000000000" pitchFamily="2" charset="0"/>
              </a:rPr>
              <a:t>আমি</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তোমায়</a:t>
            </a:r>
            <a:r>
              <a:rPr lang="en-US" sz="2400" dirty="0">
                <a:latin typeface="Kalpurush" panose="02000600000000000000" pitchFamily="2" charset="0"/>
                <a:cs typeface="Kalpurush" panose="02000600000000000000" pitchFamily="2" charset="0"/>
              </a:rPr>
              <a:t> </a:t>
            </a:r>
            <a:r>
              <a:rPr lang="en-US" sz="2400" dirty="0" err="1">
                <a:latin typeface="Kalpurush" panose="02000600000000000000" pitchFamily="2" charset="0"/>
                <a:cs typeface="Kalpurush" panose="02000600000000000000" pitchFamily="2" charset="0"/>
              </a:rPr>
              <a:t>ভালবাসি</a:t>
            </a:r>
            <a:endParaRPr lang="en-US" sz="2400"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98947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41" presetClass="entr" presetSubtype="0" fill="hold" grpId="1" nodeType="withEffect">
                                  <p:stCondLst>
                                    <p:cond delay="0"/>
                                  </p:stCondLst>
                                  <p:iterate type="lt">
                                    <p:tmPct val="10000"/>
                                  </p:iterate>
                                  <p:childTnLst>
                                    <p:set>
                                      <p:cBhvr>
                                        <p:cTn id="9" dur="1" fill="hold">
                                          <p:stCondLst>
                                            <p:cond delay="0"/>
                                          </p:stCondLst>
                                        </p:cTn>
                                        <p:tgtEl>
                                          <p:spTgt spid="18"/>
                                        </p:tgtEl>
                                        <p:attrNameLst>
                                          <p:attrName>style.visibility</p:attrName>
                                        </p:attrNameLst>
                                      </p:cBhvr>
                                      <p:to>
                                        <p:strVal val="visible"/>
                                      </p:to>
                                    </p:set>
                                    <p:anim calcmode="lin" valueType="num">
                                      <p:cBhvr>
                                        <p:cTn id="10" dur="20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1" dur="2000" fill="hold"/>
                                        <p:tgtEl>
                                          <p:spTgt spid="18"/>
                                        </p:tgtEl>
                                        <p:attrNameLst>
                                          <p:attrName>ppt_y</p:attrName>
                                        </p:attrNameLst>
                                      </p:cBhvr>
                                      <p:tavLst>
                                        <p:tav tm="0">
                                          <p:val>
                                            <p:strVal val="#ppt_y"/>
                                          </p:val>
                                        </p:tav>
                                        <p:tav tm="100000">
                                          <p:val>
                                            <p:strVal val="#ppt_y"/>
                                          </p:val>
                                        </p:tav>
                                      </p:tavLst>
                                    </p:anim>
                                    <p:anim calcmode="lin" valueType="num">
                                      <p:cBhvr>
                                        <p:cTn id="12" dur="20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3" dur="20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4" dur="2000" tmFilter="0,0; .5, 1; 1, 1"/>
                                        <p:tgtEl>
                                          <p:spTgt spid="18"/>
                                        </p:tgtEl>
                                      </p:cBhvr>
                                    </p:animEffect>
                                  </p:childTnLst>
                                  <p:subTnLst>
                                    <p:animClr clrSpc="rgb" dir="cw">
                                      <p:cBhvr override="childStyle">
                                        <p:cTn dur="1" fill="hold" display="0" masterRel="nextClick" afterEffect="1"/>
                                        <p:tgtEl>
                                          <p:spTgt spid="18"/>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stretch>
            <a:fillRect l="-19000" r="-1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E153AA-0D9C-477F-A78A-3BAD60B90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373912" y="587999"/>
            <a:ext cx="3356259" cy="2362996"/>
          </a:xfrm>
          <a:prstGeom prst="rect">
            <a:avLst/>
          </a:prstGeom>
        </p:spPr>
      </p:pic>
      <p:pic>
        <p:nvPicPr>
          <p:cNvPr id="7" name="Picture 6">
            <a:extLst>
              <a:ext uri="{FF2B5EF4-FFF2-40B4-BE49-F238E27FC236}">
                <a16:creationId xmlns:a16="http://schemas.microsoft.com/office/drawing/2014/main" id="{8E0E5280-637A-4AF9-9CB9-703B7F1038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366" y="3356429"/>
            <a:ext cx="3759144" cy="2841172"/>
          </a:xfrm>
          <a:prstGeom prst="rect">
            <a:avLst/>
          </a:prstGeom>
        </p:spPr>
      </p:pic>
      <p:sp>
        <p:nvSpPr>
          <p:cNvPr id="8" name="Rectangle: Diagonal Corners Rounded 7">
            <a:extLst>
              <a:ext uri="{FF2B5EF4-FFF2-40B4-BE49-F238E27FC236}">
                <a16:creationId xmlns:a16="http://schemas.microsoft.com/office/drawing/2014/main" id="{707080B8-EEEB-491E-8275-FF19E503B9D9}"/>
              </a:ext>
            </a:extLst>
          </p:cNvPr>
          <p:cNvSpPr/>
          <p:nvPr/>
        </p:nvSpPr>
        <p:spPr>
          <a:xfrm>
            <a:off x="4337503" y="391885"/>
            <a:ext cx="5196115" cy="6481989"/>
          </a:xfrm>
          <a:prstGeom prst="round2DiagRect">
            <a:avLst/>
          </a:prstGeom>
          <a:blipFill dpi="0" rotWithShape="1">
            <a:blip r:embed="rId5">
              <a:alphaModFix amt="2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Rectangle 8">
            <a:extLst>
              <a:ext uri="{FF2B5EF4-FFF2-40B4-BE49-F238E27FC236}">
                <a16:creationId xmlns:a16="http://schemas.microsoft.com/office/drawing/2014/main" id="{5D9B9787-EAAF-4E0C-8203-1731EEDBF55E}"/>
              </a:ext>
            </a:extLst>
          </p:cNvPr>
          <p:cNvSpPr/>
          <p:nvPr/>
        </p:nvSpPr>
        <p:spPr>
          <a:xfrm>
            <a:off x="4511675" y="641986"/>
            <a:ext cx="5164818" cy="649408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এটি</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একটি</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জনপ্রিয়</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ইনপুট</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ডিভাইস</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একে</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অনেকে</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পয়েন্টিং</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ডিভাইসও</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বলে</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দেখতে</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ইদুরের</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মত</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বলে</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নাম</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মাউস</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কম্পিউটারের</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পর্দায়</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মাউসের</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পয়েন্টর</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তীরের</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ফলার</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মত</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মাউসের</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বাটনে</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ক্লীক</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করে</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বিভিন্ন</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কাজে</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নির্দেশ</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করা</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হয়</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কম্পিউটারে</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এর</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তিনটি</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অংশ</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থাকে</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বাম</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বাটন</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ডান</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বাটন</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এবং</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মাঝখানে</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থাকে</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স্ক্রল</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চক্র</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dirty="0" err="1">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হুইল</a:t>
            </a:r>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p>
          <a:p>
            <a:endPar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a:p>
            <a:r>
              <a:rPr lang="en-US" sz="3200" dirty="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p>
        </p:txBody>
      </p:sp>
      <p:grpSp>
        <p:nvGrpSpPr>
          <p:cNvPr id="13" name="Group 12">
            <a:extLst>
              <a:ext uri="{FF2B5EF4-FFF2-40B4-BE49-F238E27FC236}">
                <a16:creationId xmlns:a16="http://schemas.microsoft.com/office/drawing/2014/main" id="{0DEA9455-9F0E-4DC8-9C32-DFAD6CD61276}"/>
              </a:ext>
            </a:extLst>
          </p:cNvPr>
          <p:cNvGrpSpPr/>
          <p:nvPr/>
        </p:nvGrpSpPr>
        <p:grpSpPr>
          <a:xfrm>
            <a:off x="6185354" y="3129906"/>
            <a:ext cx="522061" cy="458752"/>
            <a:chOff x="3933825" y="6269831"/>
            <a:chExt cx="914400" cy="702469"/>
          </a:xfrm>
          <a:solidFill>
            <a:schemeClr val="tx1"/>
          </a:solidFill>
        </p:grpSpPr>
        <p:sp>
          <p:nvSpPr>
            <p:cNvPr id="12" name="Rectangle 11">
              <a:extLst>
                <a:ext uri="{FF2B5EF4-FFF2-40B4-BE49-F238E27FC236}">
                  <a16:creationId xmlns:a16="http://schemas.microsoft.com/office/drawing/2014/main" id="{4BED554C-962D-4921-9B5C-9ACAFF5C66D2}"/>
                </a:ext>
              </a:extLst>
            </p:cNvPr>
            <p:cNvSpPr/>
            <p:nvPr/>
          </p:nvSpPr>
          <p:spPr>
            <a:xfrm>
              <a:off x="3933825" y="6269831"/>
              <a:ext cx="914400" cy="7024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A1F92CF-B914-487E-9286-7F15011531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2471" y="6306454"/>
              <a:ext cx="822324" cy="617428"/>
            </a:xfrm>
            <a:prstGeom prst="rect">
              <a:avLst/>
            </a:prstGeom>
            <a:grpFill/>
            <a:ln>
              <a:noFill/>
            </a:ln>
          </p:spPr>
        </p:pic>
      </p:grpSp>
      <p:sp>
        <p:nvSpPr>
          <p:cNvPr id="10" name="Rectangle 9">
            <a:extLst>
              <a:ext uri="{FF2B5EF4-FFF2-40B4-BE49-F238E27FC236}">
                <a16:creationId xmlns:a16="http://schemas.microsoft.com/office/drawing/2014/main" id="{8FC6ADA0-868E-4273-9262-15DE1C2E6582}"/>
              </a:ext>
            </a:extLst>
          </p:cNvPr>
          <p:cNvSpPr/>
          <p:nvPr/>
        </p:nvSpPr>
        <p:spPr>
          <a:xfrm>
            <a:off x="237602" y="199093"/>
            <a:ext cx="1725013"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ছবিতে</a:t>
            </a:r>
            <a:endParaRPr lang="en-US" sz="32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4" name="Rectangle 13">
            <a:extLst>
              <a:ext uri="{FF2B5EF4-FFF2-40B4-BE49-F238E27FC236}">
                <a16:creationId xmlns:a16="http://schemas.microsoft.com/office/drawing/2014/main" id="{5B3955A3-9AD4-4990-A9F7-FC415A3A9BCB}"/>
              </a:ext>
            </a:extLst>
          </p:cNvPr>
          <p:cNvSpPr/>
          <p:nvPr/>
        </p:nvSpPr>
        <p:spPr>
          <a:xfrm>
            <a:off x="951280" y="6689103"/>
            <a:ext cx="1725013"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মাউস</a:t>
            </a:r>
            <a:endParaRPr lang="en-US" sz="32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751154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474770-C55B-46F3-B4FD-CBA5A028E9B1}"/>
              </a:ext>
            </a:extLst>
          </p:cNvPr>
          <p:cNvPicPr>
            <a:picLocks noChangeAspect="1"/>
          </p:cNvPicPr>
          <p:nvPr/>
        </p:nvPicPr>
        <p:blipFill>
          <a:blip r:embed="rId3">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tretch>
            <a:fillRect/>
          </a:stretch>
        </p:blipFill>
        <p:spPr>
          <a:xfrm>
            <a:off x="299357" y="1337128"/>
            <a:ext cx="3628572" cy="3628572"/>
          </a:xfrm>
          <a:prstGeom prst="rect">
            <a:avLst/>
          </a:prstGeom>
        </p:spPr>
      </p:pic>
      <p:sp>
        <p:nvSpPr>
          <p:cNvPr id="6" name="TextBox 5">
            <a:extLst>
              <a:ext uri="{FF2B5EF4-FFF2-40B4-BE49-F238E27FC236}">
                <a16:creationId xmlns:a16="http://schemas.microsoft.com/office/drawing/2014/main" id="{AB626696-EFCB-46E5-BB2A-DAF796C92A2E}"/>
              </a:ext>
            </a:extLst>
          </p:cNvPr>
          <p:cNvSpPr txBox="1"/>
          <p:nvPr/>
        </p:nvSpPr>
        <p:spPr>
          <a:xfrm>
            <a:off x="4171950" y="1018152"/>
            <a:ext cx="5521325" cy="6186309"/>
          </a:xfrm>
          <a:prstGeom prst="rect">
            <a:avLst/>
          </a:prstGeom>
          <a:noFill/>
        </p:spPr>
        <p:txBody>
          <a:bodyPr wrap="square">
            <a:spAutoFit/>
          </a:bodyPr>
          <a:lstStyle/>
          <a:p>
            <a:r>
              <a:rPr lang="en-US" sz="3600" b="0" i="0" dirty="0" err="1">
                <a:solidFill>
                  <a:srgbClr val="202124"/>
                </a:solidFill>
                <a:effectLst/>
                <a:latin typeface="Kalpurush" panose="02000600000000000000" pitchFamily="2" charset="0"/>
                <a:cs typeface="Kalpurush" panose="02000600000000000000" pitchFamily="2" charset="0"/>
              </a:rPr>
              <a:t>এটি</a:t>
            </a:r>
            <a:r>
              <a:rPr lang="en-US" sz="3600" b="0" i="0" dirty="0">
                <a:solidFill>
                  <a:srgbClr val="202124"/>
                </a:solidFill>
                <a:effectLst/>
                <a:latin typeface="Kalpurush" panose="02000600000000000000" pitchFamily="2" charset="0"/>
                <a:cs typeface="Kalpurush" panose="02000600000000000000" pitchFamily="2" charset="0"/>
              </a:rPr>
              <a:t> </a:t>
            </a:r>
            <a:r>
              <a:rPr lang="as-IN" sz="3600" b="0" i="0" dirty="0">
                <a:solidFill>
                  <a:srgbClr val="202124"/>
                </a:solidFill>
                <a:effectLst/>
                <a:latin typeface="Kalpurush" panose="02000600000000000000" pitchFamily="2" charset="0"/>
                <a:cs typeface="Kalpurush" panose="02000600000000000000" pitchFamily="2" charset="0"/>
              </a:rPr>
              <a:t>এক ধরনের</a:t>
            </a:r>
            <a:r>
              <a:rPr lang="en-US" sz="3600" b="0" i="0" dirty="0">
                <a:solidFill>
                  <a:srgbClr val="202124"/>
                </a:solidFill>
                <a:effectLst/>
                <a:latin typeface="Kalpurush" panose="02000600000000000000" pitchFamily="2" charset="0"/>
                <a:cs typeface="Kalpurush" panose="02000600000000000000" pitchFamily="2" charset="0"/>
              </a:rPr>
              <a:t> </a:t>
            </a:r>
            <a:r>
              <a:rPr lang="en-US" sz="3600" b="0" i="0" dirty="0" err="1">
                <a:solidFill>
                  <a:srgbClr val="202124"/>
                </a:solidFill>
                <a:effectLst/>
                <a:latin typeface="Kalpurush" panose="02000600000000000000" pitchFamily="2" charset="0"/>
                <a:cs typeface="Kalpurush" panose="02000600000000000000" pitchFamily="2" charset="0"/>
              </a:rPr>
              <a:t>ইনপুট</a:t>
            </a:r>
            <a:r>
              <a:rPr lang="as-IN" sz="3600" b="0" i="0" dirty="0">
                <a:solidFill>
                  <a:srgbClr val="202124"/>
                </a:solidFill>
                <a:effectLst/>
                <a:latin typeface="Kalpurush" panose="02000600000000000000" pitchFamily="2" charset="0"/>
                <a:cs typeface="Kalpurush" panose="02000600000000000000" pitchFamily="2" charset="0"/>
              </a:rPr>
              <a:t> যন্ত্র, যাকে কথ্য ভাষায় মাইক ও বলা হয়ে থাকে। এটি এক ধরনের সেন্সর হিসেবে কাজ করে, যা শব্দ শক্তিকে তড়িৎশক্তিতে রুপান্তর করে। কম্পিউটার, মোবাইল ফোন, অডিও রেকর্ডার, শ্রবণ সহায়ক যন্ত্র, মেগাফোন, রেডিও বা টেলিভিশন সম্প্রচার কেন্দ্র ইত্যাদি ক্ষেত্রে এর বহুল ব্যবহার পরিলক্ষিত হয় ।</a:t>
            </a:r>
            <a:endParaRPr lang="en-US" sz="3600" dirty="0">
              <a:latin typeface="Kalpurush" panose="02000600000000000000" pitchFamily="2" charset="0"/>
              <a:cs typeface="Kalpurush" panose="02000600000000000000" pitchFamily="2" charset="0"/>
            </a:endParaRPr>
          </a:p>
        </p:txBody>
      </p:sp>
      <p:pic>
        <p:nvPicPr>
          <p:cNvPr id="8" name="Picture 7">
            <a:extLst>
              <a:ext uri="{FF2B5EF4-FFF2-40B4-BE49-F238E27FC236}">
                <a16:creationId xmlns:a16="http://schemas.microsoft.com/office/drawing/2014/main" id="{8CD5E486-AA9A-42CE-9F67-AE085535C8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383505"/>
            <a:ext cx="3581400" cy="3632994"/>
          </a:xfrm>
          <a:prstGeom prst="rect">
            <a:avLst/>
          </a:prstGeom>
        </p:spPr>
      </p:pic>
      <p:sp>
        <p:nvSpPr>
          <p:cNvPr id="5" name="Rectangle 4">
            <a:extLst>
              <a:ext uri="{FF2B5EF4-FFF2-40B4-BE49-F238E27FC236}">
                <a16:creationId xmlns:a16="http://schemas.microsoft.com/office/drawing/2014/main" id="{9ADE5818-990D-432F-B1FA-7659C519D6E2}"/>
              </a:ext>
            </a:extLst>
          </p:cNvPr>
          <p:cNvSpPr/>
          <p:nvPr/>
        </p:nvSpPr>
        <p:spPr>
          <a:xfrm>
            <a:off x="237602" y="199093"/>
            <a:ext cx="1725013"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ছবিতে</a:t>
            </a:r>
            <a:endParaRPr lang="en-US" sz="32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7" name="Rectangle 6">
            <a:extLst>
              <a:ext uri="{FF2B5EF4-FFF2-40B4-BE49-F238E27FC236}">
                <a16:creationId xmlns:a16="http://schemas.microsoft.com/office/drawing/2014/main" id="{3FDBDA96-50C8-406C-9CE1-A374F0BD2F10}"/>
              </a:ext>
            </a:extLst>
          </p:cNvPr>
          <p:cNvSpPr/>
          <p:nvPr/>
        </p:nvSpPr>
        <p:spPr>
          <a:xfrm>
            <a:off x="858088" y="5211965"/>
            <a:ext cx="2619898"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মাইক্রোফোন</a:t>
            </a:r>
            <a:endParaRPr lang="en-US" sz="32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81055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1300"/>
                                        <p:tgtEl>
                                          <p:spTgt spid="3"/>
                                        </p:tgtEl>
                                      </p:cBhvr>
                                    </p:animEffect>
                                  </p:childTnLst>
                                </p:cTn>
                              </p:par>
                            </p:childTnLst>
                          </p:cTn>
                        </p:par>
                        <p:par>
                          <p:cTn id="15" fill="hold">
                            <p:stCondLst>
                              <p:cond delay="1800"/>
                            </p:stCondLst>
                            <p:childTnLst>
                              <p:par>
                                <p:cTn id="16" presetID="9" presetClass="exit" presetSubtype="0" fill="hold" nodeType="afterEffect">
                                  <p:stCondLst>
                                    <p:cond delay="500"/>
                                  </p:stCondLst>
                                  <p:childTnLst>
                                    <p:animEffect transition="out" filter="dissolve">
                                      <p:cBhvr>
                                        <p:cTn id="17" dur="2300"/>
                                        <p:tgtEl>
                                          <p:spTgt spid="3"/>
                                        </p:tgtEl>
                                      </p:cBhvr>
                                    </p:animEffect>
                                    <p:set>
                                      <p:cBhvr>
                                        <p:cTn id="18" dur="1" fill="hold">
                                          <p:stCondLst>
                                            <p:cond delay="2299"/>
                                          </p:stCondLst>
                                        </p:cTn>
                                        <p:tgtEl>
                                          <p:spTgt spid="3"/>
                                        </p:tgtEl>
                                        <p:attrNameLst>
                                          <p:attrName>style.visibility</p:attrName>
                                        </p:attrNameLst>
                                      </p:cBhvr>
                                      <p:to>
                                        <p:strVal val="hidden"/>
                                      </p:to>
                                    </p:set>
                                  </p:childTnLst>
                                </p:cTn>
                              </p:par>
                            </p:childTnLst>
                          </p:cTn>
                        </p:par>
                        <p:par>
                          <p:cTn id="19" fill="hold">
                            <p:stCondLst>
                              <p:cond delay="4600"/>
                            </p:stCondLst>
                            <p:childTnLst>
                              <p:par>
                                <p:cTn id="20" presetID="22" presetClass="entr" presetSubtype="8" fill="hold" nodeType="afterEffect">
                                  <p:stCondLst>
                                    <p:cond delay="1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1800"/>
                                        <p:tgtEl>
                                          <p:spTgt spid="8"/>
                                        </p:tgtEl>
                                      </p:cBhvr>
                                    </p:animEffect>
                                  </p:childTnLst>
                                </p:cTn>
                              </p:par>
                            </p:childTnLst>
                          </p:cTn>
                        </p:par>
                        <p:par>
                          <p:cTn id="23" fill="hold">
                            <p:stCondLst>
                              <p:cond delay="6500"/>
                            </p:stCondLst>
                            <p:childTnLst>
                              <p:par>
                                <p:cTn id="24" presetID="41" presetClass="entr" presetSubtype="0" fill="hold" grpId="0" nodeType="afterEffect">
                                  <p:stCondLst>
                                    <p:cond delay="0"/>
                                  </p:stCondLst>
                                  <p:iterate type="wd">
                                    <p:tmPct val="10000"/>
                                  </p:iterate>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6"/>
                                        </p:tgtEl>
                                        <p:attrNameLst>
                                          <p:attrName>ppt_y</p:attrName>
                                        </p:attrNameLst>
                                      </p:cBhvr>
                                      <p:tavLst>
                                        <p:tav tm="0">
                                          <p:val>
                                            <p:strVal val="#ppt_y"/>
                                          </p:val>
                                        </p:tav>
                                        <p:tav tm="100000">
                                          <p:val>
                                            <p:strVal val="#ppt_y"/>
                                          </p:val>
                                        </p:tav>
                                      </p:tavLst>
                                    </p:anim>
                                    <p:anim calcmode="lin" valueType="num">
                                      <p:cBhvr>
                                        <p:cTn id="2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4091E4-B5D3-4180-97F1-AFCBCFB158A8}"/>
              </a:ext>
            </a:extLst>
          </p:cNvPr>
          <p:cNvSpPr txBox="1"/>
          <p:nvPr/>
        </p:nvSpPr>
        <p:spPr>
          <a:xfrm>
            <a:off x="217714" y="4277080"/>
            <a:ext cx="9475561" cy="1815882"/>
          </a:xfrm>
          <a:prstGeom prst="rect">
            <a:avLst/>
          </a:prstGeom>
          <a:noFill/>
        </p:spPr>
        <p:txBody>
          <a:bodyPr wrap="square">
            <a:spAutoFit/>
          </a:bodyPr>
          <a:lstStyle/>
          <a:p>
            <a:pPr algn="just"/>
            <a:r>
              <a:rPr lang="en-US" sz="28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আমাদের</a:t>
            </a:r>
            <a:r>
              <a:rPr lang="en-US" sz="28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8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খুবই</a:t>
            </a:r>
            <a:r>
              <a:rPr lang="en-US" sz="28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8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পরিচিত</a:t>
            </a:r>
            <a:r>
              <a:rPr lang="en-US" sz="28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8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ক্যামেরা</a:t>
            </a:r>
            <a:r>
              <a:rPr lang="en-US" sz="28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 </a:t>
            </a:r>
            <a:r>
              <a:rPr lang="as-IN" sz="2800" b="1" dirty="0">
                <a:latin typeface="Kalpurush" panose="02000600000000000000" pitchFamily="2" charset="0"/>
                <a:cs typeface="Kalpurush" panose="02000600000000000000" pitchFamily="2" charset="0"/>
              </a:rPr>
              <a:t>ডিজিটাল ক্যামেরা</a:t>
            </a:r>
            <a:r>
              <a:rPr lang="as-IN" sz="2800" dirty="0">
                <a:latin typeface="Kalpurush" panose="02000600000000000000" pitchFamily="2" charset="0"/>
                <a:cs typeface="Kalpurush" panose="02000600000000000000" pitchFamily="2" charset="0"/>
              </a:rPr>
              <a:t> </a:t>
            </a:r>
            <a:r>
              <a:rPr lang="as-IN" sz="2800" b="1" dirty="0">
                <a:latin typeface="Kalpurush" panose="02000600000000000000" pitchFamily="2" charset="0"/>
                <a:cs typeface="Kalpurush" panose="02000600000000000000" pitchFamily="2" charset="0"/>
              </a:rPr>
              <a:t>বলতে</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এমন</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ক্যামেরা</a:t>
            </a:r>
            <a:r>
              <a:rPr lang="en-US" sz="2800" b="1" dirty="0">
                <a:latin typeface="Kalpurush" panose="02000600000000000000" pitchFamily="2" charset="0"/>
                <a:cs typeface="Kalpurush" panose="02000600000000000000" pitchFamily="2" charset="0"/>
              </a:rPr>
              <a:t> </a:t>
            </a:r>
            <a:r>
              <a:rPr lang="as-IN" sz="2800" b="1" dirty="0">
                <a:latin typeface="Kalpurush" panose="02000600000000000000" pitchFamily="2" charset="0"/>
                <a:cs typeface="Kalpurush" panose="02000600000000000000" pitchFamily="2" charset="0"/>
              </a:rPr>
              <a:t> বোঝায়,</a:t>
            </a:r>
            <a:r>
              <a:rPr lang="en-US" sz="2800" b="1" dirty="0">
                <a:latin typeface="Kalpurush" panose="02000600000000000000" pitchFamily="2" charset="0"/>
                <a:cs typeface="Kalpurush" panose="02000600000000000000" pitchFamily="2" charset="0"/>
              </a:rPr>
              <a:t> </a:t>
            </a:r>
            <a:r>
              <a:rPr lang="as-IN" sz="2800" b="1" dirty="0">
                <a:latin typeface="Kalpurush" panose="02000600000000000000" pitchFamily="2" charset="0"/>
                <a:cs typeface="Kalpurush" panose="02000600000000000000" pitchFamily="2" charset="0"/>
              </a:rPr>
              <a:t>যেগুলোতে সনাতনী </a:t>
            </a:r>
            <a:r>
              <a:rPr lang="as-IN" sz="2800" b="1" dirty="0">
                <a:latin typeface="Kalpurush" panose="02000600000000000000" pitchFamily="2" charset="0"/>
                <a:cs typeface="Kalpurush" panose="02000600000000000000" pitchFamily="2" charset="0"/>
                <a:hlinkClick r:id="rId3" tooltip="ফিল্ম (পাতার অস্তিত্ব নেই)"/>
              </a:rPr>
              <a:t>ফিল্ম</a:t>
            </a:r>
            <a:r>
              <a:rPr lang="as-IN" sz="2800" b="1" dirty="0">
                <a:latin typeface="Kalpurush" panose="02000600000000000000" pitchFamily="2" charset="0"/>
                <a:cs typeface="Kalpurush" panose="02000600000000000000" pitchFamily="2" charset="0"/>
              </a:rPr>
              <a:t> ব্যবহৃত হয় না, বরং তার বদলে মেমরী চিপের মধ্যে ছবি ধারণ করে রাখার ব্যবস্থা থাকে।</a:t>
            </a:r>
            <a:r>
              <a:rPr lang="en-US" sz="28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8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ইউএসবি</a:t>
            </a:r>
            <a:r>
              <a:rPr lang="en-US" sz="28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8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পোর্টের</a:t>
            </a:r>
            <a:r>
              <a:rPr lang="en-US" sz="28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8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মাধ্যমে</a:t>
            </a:r>
            <a:r>
              <a:rPr lang="en-US" sz="28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8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কম্পিউটারে</a:t>
            </a:r>
            <a:r>
              <a:rPr lang="en-US" sz="28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8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ছবি</a:t>
            </a:r>
            <a:r>
              <a:rPr lang="en-US" sz="28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 </a:t>
            </a:r>
            <a:r>
              <a:rPr lang="en-US" sz="28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ভিডিও</a:t>
            </a:r>
            <a:r>
              <a:rPr lang="en-US" sz="28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8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নেওয়া</a:t>
            </a:r>
            <a:r>
              <a:rPr lang="en-US" sz="28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8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যায়</a:t>
            </a:r>
            <a:r>
              <a:rPr lang="en-US" sz="28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en-US" sz="2800" b="1" dirty="0">
              <a:latin typeface="Kalpurush" panose="02000600000000000000" pitchFamily="2" charset="0"/>
              <a:cs typeface="Kalpurush" panose="02000600000000000000" pitchFamily="2" charset="0"/>
            </a:endParaRPr>
          </a:p>
        </p:txBody>
      </p:sp>
      <p:pic>
        <p:nvPicPr>
          <p:cNvPr id="3" name="Picture 2">
            <a:extLst>
              <a:ext uri="{FF2B5EF4-FFF2-40B4-BE49-F238E27FC236}">
                <a16:creationId xmlns:a16="http://schemas.microsoft.com/office/drawing/2014/main" id="{CA936FEC-DA6A-43C5-95E6-606F7FC8A0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3771" y="1378857"/>
            <a:ext cx="3715657" cy="2307772"/>
          </a:xfrm>
          <a:prstGeom prst="rect">
            <a:avLst/>
          </a:prstGeom>
        </p:spPr>
      </p:pic>
      <p:sp>
        <p:nvSpPr>
          <p:cNvPr id="10" name="TextBox 9">
            <a:extLst>
              <a:ext uri="{FF2B5EF4-FFF2-40B4-BE49-F238E27FC236}">
                <a16:creationId xmlns:a16="http://schemas.microsoft.com/office/drawing/2014/main" id="{5D81D034-4084-498C-AEFA-ADAEE6AB81CE}"/>
              </a:ext>
            </a:extLst>
          </p:cNvPr>
          <p:cNvSpPr txBox="1"/>
          <p:nvPr/>
        </p:nvSpPr>
        <p:spPr>
          <a:xfrm>
            <a:off x="304800" y="213079"/>
            <a:ext cx="3006982" cy="523220"/>
          </a:xfrm>
          <a:prstGeom prst="rect">
            <a:avLst/>
          </a:prstGeom>
          <a:noFill/>
        </p:spPr>
        <p:txBody>
          <a:bodyPr wrap="square">
            <a:spAutoFit/>
          </a:bodyPr>
          <a:lstStyle/>
          <a:p>
            <a:r>
              <a:rPr lang="en-US" sz="28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ছবিতে</a:t>
            </a:r>
            <a:r>
              <a:rPr lang="en-US" sz="28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en-US" sz="2800" dirty="0"/>
          </a:p>
        </p:txBody>
      </p:sp>
      <p:grpSp>
        <p:nvGrpSpPr>
          <p:cNvPr id="13" name="Group 12">
            <a:extLst>
              <a:ext uri="{FF2B5EF4-FFF2-40B4-BE49-F238E27FC236}">
                <a16:creationId xmlns:a16="http://schemas.microsoft.com/office/drawing/2014/main" id="{6BB43D5D-FC32-42C9-8371-72DC0D5D81BA}"/>
              </a:ext>
            </a:extLst>
          </p:cNvPr>
          <p:cNvGrpSpPr/>
          <p:nvPr/>
        </p:nvGrpSpPr>
        <p:grpSpPr>
          <a:xfrm>
            <a:off x="3597276" y="2141310"/>
            <a:ext cx="2393950" cy="870858"/>
            <a:chOff x="3587751" y="1074510"/>
            <a:chExt cx="2393950" cy="870858"/>
          </a:xfrm>
        </p:grpSpPr>
        <p:sp>
          <p:nvSpPr>
            <p:cNvPr id="11" name="Arrow: Left-Right 10">
              <a:extLst>
                <a:ext uri="{FF2B5EF4-FFF2-40B4-BE49-F238E27FC236}">
                  <a16:creationId xmlns:a16="http://schemas.microsoft.com/office/drawing/2014/main" id="{3F7F5716-82D7-42B1-AF7D-93376FA51958}"/>
                </a:ext>
              </a:extLst>
            </p:cNvPr>
            <p:cNvSpPr/>
            <p:nvPr/>
          </p:nvSpPr>
          <p:spPr>
            <a:xfrm>
              <a:off x="3662589" y="1074510"/>
              <a:ext cx="2177143" cy="870858"/>
            </a:xfrm>
            <a:prstGeom prst="leftRightArrow">
              <a:avLst>
                <a:gd name="adj1" fmla="val 50000"/>
                <a:gd name="adj2" fmla="val 65312"/>
              </a:avLst>
            </a:prstGeom>
            <a:blipFill>
              <a:blip r:embed="rId5"/>
              <a:stretch>
                <a:fillRect/>
              </a:stretch>
            </a:blip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dirty="0">
                <a:latin typeface="Kalpurush" panose="02000600000000000000" pitchFamily="2" charset="0"/>
                <a:cs typeface="Kalpurush" panose="02000600000000000000" pitchFamily="2" charset="0"/>
              </a:endParaRPr>
            </a:p>
          </p:txBody>
        </p:sp>
        <p:sp>
          <p:nvSpPr>
            <p:cNvPr id="12" name="TextBox 11">
              <a:extLst>
                <a:ext uri="{FF2B5EF4-FFF2-40B4-BE49-F238E27FC236}">
                  <a16:creationId xmlns:a16="http://schemas.microsoft.com/office/drawing/2014/main" id="{EE91EA55-9090-49A7-AED4-CE6A70199C27}"/>
                </a:ext>
              </a:extLst>
            </p:cNvPr>
            <p:cNvSpPr txBox="1"/>
            <p:nvPr/>
          </p:nvSpPr>
          <p:spPr>
            <a:xfrm>
              <a:off x="3587751" y="1285875"/>
              <a:ext cx="2393950" cy="523220"/>
            </a:xfrm>
            <a:prstGeom prst="rect">
              <a:avLst/>
            </a:prstGeom>
            <a:noFill/>
          </p:spPr>
          <p:txBody>
            <a:bodyPr wrap="square" rtlCol="0">
              <a:spAutoFit/>
            </a:bodyPr>
            <a:lstStyle/>
            <a:p>
              <a:pPr algn="ctr"/>
              <a:r>
                <a:rPr lang="en-US" sz="2800" dirty="0" err="1">
                  <a:solidFill>
                    <a:schemeClr val="bg1"/>
                  </a:solidFill>
                  <a:latin typeface="Kalpurush" panose="02000600000000000000" pitchFamily="2" charset="0"/>
                  <a:cs typeface="Kalpurush" panose="02000600000000000000" pitchFamily="2" charset="0"/>
                </a:rPr>
                <a:t>ডিজিটাল</a:t>
              </a:r>
              <a:r>
                <a:rPr lang="en-US" sz="2800" dirty="0">
                  <a:solidFill>
                    <a:schemeClr val="bg1"/>
                  </a:solidFill>
                  <a:latin typeface="Kalpurush" panose="02000600000000000000" pitchFamily="2" charset="0"/>
                  <a:cs typeface="Kalpurush" panose="02000600000000000000" pitchFamily="2" charset="0"/>
                </a:rPr>
                <a:t> </a:t>
              </a:r>
              <a:r>
                <a:rPr lang="en-US" sz="2800" dirty="0" err="1">
                  <a:solidFill>
                    <a:schemeClr val="bg1"/>
                  </a:solidFill>
                  <a:latin typeface="Kalpurush" panose="02000600000000000000" pitchFamily="2" charset="0"/>
                  <a:cs typeface="Kalpurush" panose="02000600000000000000" pitchFamily="2" charset="0"/>
                </a:rPr>
                <a:t>ক্যামেরা</a:t>
              </a:r>
              <a:r>
                <a:rPr lang="en-US" sz="2800" dirty="0">
                  <a:solidFill>
                    <a:schemeClr val="bg1"/>
                  </a:solidFill>
                  <a:latin typeface="Kalpurush" panose="02000600000000000000" pitchFamily="2" charset="0"/>
                  <a:cs typeface="Kalpurush" panose="02000600000000000000" pitchFamily="2" charset="0"/>
                </a:rPr>
                <a:t> </a:t>
              </a:r>
            </a:p>
          </p:txBody>
        </p:sp>
      </p:grpSp>
      <p:pic>
        <p:nvPicPr>
          <p:cNvPr id="17" name="Picture 16">
            <a:extLst>
              <a:ext uri="{FF2B5EF4-FFF2-40B4-BE49-F238E27FC236}">
                <a16:creationId xmlns:a16="http://schemas.microsoft.com/office/drawing/2014/main" id="{6C1F5BBC-E04B-4F36-9B99-8638473EF1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381" y="1356519"/>
            <a:ext cx="3502705" cy="2460738"/>
          </a:xfrm>
          <a:prstGeom prst="rect">
            <a:avLst/>
          </a:prstGeom>
        </p:spPr>
      </p:pic>
    </p:spTree>
    <p:extLst>
      <p:ext uri="{BB962C8B-B14F-4D97-AF65-F5344CB8AC3E}">
        <p14:creationId xmlns:p14="http://schemas.microsoft.com/office/powerpoint/2010/main" val="2633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l="-19000" r="-19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F88C45-369D-48E5-B3DA-3B3F2AD5C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630039"/>
            <a:ext cx="3706586" cy="2792152"/>
          </a:xfrm>
          <a:prstGeom prst="rect">
            <a:avLst/>
          </a:prstGeom>
        </p:spPr>
      </p:pic>
      <p:pic>
        <p:nvPicPr>
          <p:cNvPr id="6" name="Picture 5">
            <a:extLst>
              <a:ext uri="{FF2B5EF4-FFF2-40B4-BE49-F238E27FC236}">
                <a16:creationId xmlns:a16="http://schemas.microsoft.com/office/drawing/2014/main" id="{7F1FF971-6452-44E1-A82E-6FF8F42922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4701" y="541566"/>
            <a:ext cx="3728050" cy="2715077"/>
          </a:xfrm>
          <a:prstGeom prst="rect">
            <a:avLst/>
          </a:prstGeom>
          <a:effectLst>
            <a:outerShdw blurRad="50800" dist="50800" dir="5400000" sx="1000" sy="1000" algn="ctr" rotWithShape="0">
              <a:srgbClr val="000000">
                <a:alpha val="61000"/>
              </a:srgbClr>
            </a:outerShdw>
          </a:effectLst>
        </p:spPr>
      </p:pic>
      <p:grpSp>
        <p:nvGrpSpPr>
          <p:cNvPr id="13" name="Group 12">
            <a:extLst>
              <a:ext uri="{FF2B5EF4-FFF2-40B4-BE49-F238E27FC236}">
                <a16:creationId xmlns:a16="http://schemas.microsoft.com/office/drawing/2014/main" id="{5921584F-5881-4A2D-B9B9-C8FCF75FE1E3}"/>
              </a:ext>
            </a:extLst>
          </p:cNvPr>
          <p:cNvGrpSpPr/>
          <p:nvPr/>
        </p:nvGrpSpPr>
        <p:grpSpPr>
          <a:xfrm>
            <a:off x="3810000" y="1496785"/>
            <a:ext cx="2095500" cy="863600"/>
            <a:chOff x="3810000" y="2070100"/>
            <a:chExt cx="2095500" cy="1016000"/>
          </a:xfrm>
        </p:grpSpPr>
        <p:sp>
          <p:nvSpPr>
            <p:cNvPr id="10" name="Arrow: Left-Right 9">
              <a:extLst>
                <a:ext uri="{FF2B5EF4-FFF2-40B4-BE49-F238E27FC236}">
                  <a16:creationId xmlns:a16="http://schemas.microsoft.com/office/drawing/2014/main" id="{E3CE8A30-41CB-43CD-876D-2ADF47EFB6A2}"/>
                </a:ext>
              </a:extLst>
            </p:cNvPr>
            <p:cNvSpPr/>
            <p:nvPr/>
          </p:nvSpPr>
          <p:spPr>
            <a:xfrm>
              <a:off x="3810000" y="2070100"/>
              <a:ext cx="2095500" cy="1016000"/>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328ADA5-9518-42C6-891E-B420EDE22D2A}"/>
                </a:ext>
              </a:extLst>
            </p:cNvPr>
            <p:cNvSpPr txBox="1"/>
            <p:nvPr/>
          </p:nvSpPr>
          <p:spPr>
            <a:xfrm>
              <a:off x="3907609" y="2314303"/>
              <a:ext cx="1856598" cy="584775"/>
            </a:xfrm>
            <a:prstGeom prst="rect">
              <a:avLst/>
            </a:prstGeom>
            <a:noFill/>
          </p:spPr>
          <p:txBody>
            <a:bodyPr wrap="none" rtlCol="0">
              <a:spAutoFit/>
            </a:bodyPr>
            <a:lstStyle/>
            <a:p>
              <a:r>
                <a:rPr lang="en-US" sz="3200" dirty="0" err="1">
                  <a:solidFill>
                    <a:schemeClr val="bg1"/>
                  </a:solidFill>
                  <a:latin typeface="Kalpurush" panose="02000600000000000000" pitchFamily="2" charset="0"/>
                  <a:cs typeface="Kalpurush" panose="02000600000000000000" pitchFamily="2" charset="0"/>
                </a:rPr>
                <a:t>ওয়েভ</a:t>
              </a:r>
              <a:r>
                <a:rPr lang="en-US" sz="3200" dirty="0">
                  <a:solidFill>
                    <a:schemeClr val="bg1"/>
                  </a:solidFill>
                  <a:latin typeface="Kalpurush" panose="02000600000000000000" pitchFamily="2" charset="0"/>
                  <a:cs typeface="Kalpurush" panose="02000600000000000000" pitchFamily="2" charset="0"/>
                </a:rPr>
                <a:t> </a:t>
              </a:r>
              <a:r>
                <a:rPr lang="en-US" sz="3200" dirty="0" err="1">
                  <a:solidFill>
                    <a:schemeClr val="bg1"/>
                  </a:solidFill>
                  <a:latin typeface="Kalpurush" panose="02000600000000000000" pitchFamily="2" charset="0"/>
                  <a:cs typeface="Kalpurush" panose="02000600000000000000" pitchFamily="2" charset="0"/>
                </a:rPr>
                <a:t>ক্যাম</a:t>
              </a:r>
              <a:endParaRPr lang="en-US" sz="3200" dirty="0">
                <a:solidFill>
                  <a:schemeClr val="bg1"/>
                </a:solidFill>
                <a:latin typeface="Kalpurush" panose="02000600000000000000" pitchFamily="2" charset="0"/>
                <a:cs typeface="Kalpurush" panose="02000600000000000000" pitchFamily="2" charset="0"/>
              </a:endParaRPr>
            </a:p>
          </p:txBody>
        </p:sp>
      </p:grpSp>
      <p:sp>
        <p:nvSpPr>
          <p:cNvPr id="12" name="TextBox 11">
            <a:extLst>
              <a:ext uri="{FF2B5EF4-FFF2-40B4-BE49-F238E27FC236}">
                <a16:creationId xmlns:a16="http://schemas.microsoft.com/office/drawing/2014/main" id="{DF6CE1E7-6D2D-4E06-B518-75962735029A}"/>
              </a:ext>
            </a:extLst>
          </p:cNvPr>
          <p:cNvSpPr txBox="1"/>
          <p:nvPr/>
        </p:nvSpPr>
        <p:spPr>
          <a:xfrm>
            <a:off x="145143" y="3608797"/>
            <a:ext cx="9548132" cy="2862322"/>
          </a:xfrm>
          <a:prstGeom prst="rect">
            <a:avLst/>
          </a:prstGeom>
          <a:noFill/>
        </p:spPr>
        <p:txBody>
          <a:bodyPr wrap="square" rtlCol="0">
            <a:spAutoFit/>
          </a:bodyPr>
          <a:lstStyle/>
          <a:p>
            <a:pPr algn="just"/>
            <a:r>
              <a:rPr lang="en-US" sz="3600" dirty="0" err="1">
                <a:latin typeface="Kalpurush" panose="02000600000000000000" pitchFamily="2" charset="0"/>
                <a:cs typeface="Kalpurush" panose="02000600000000000000" pitchFamily="2" charset="0"/>
              </a:rPr>
              <a:t>ওয়েভ</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ক্যাম</a:t>
            </a:r>
            <a:r>
              <a:rPr lang="en-US" sz="3600" dirty="0">
                <a:latin typeface="Kalpurush" panose="02000600000000000000" pitchFamily="2" charset="0"/>
                <a:cs typeface="Kalpurush" panose="02000600000000000000" pitchFamily="2" charset="0"/>
              </a:rPr>
              <a:t>:-</a:t>
            </a:r>
            <a:r>
              <a:rPr lang="en-US" sz="3600" dirty="0" err="1">
                <a:latin typeface="Kalpurush" panose="02000600000000000000" pitchFamily="2" charset="0"/>
                <a:cs typeface="Kalpurush" panose="02000600000000000000" pitchFamily="2" charset="0"/>
              </a:rPr>
              <a:t>ওয়েভ</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ক্যাম</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ডিজিটাল</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ক্যামেরাই</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একটি</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বিশেষ</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রুপ</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ল্যাপটপ</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কম্পিউটারে</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ওয়েভ</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ক্যাম</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সংযুক্ত</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থাকে</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ভিডিও</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আদান</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প্রদান</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নিরাপত্তা</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সংশ্লিষ্ট</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রাষ্টীয়</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গুরুত্বপূর্ণ</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স্থাপনায়</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বাসা-বাড়ী</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বেসরকারী</a:t>
            </a:r>
            <a:r>
              <a:rPr lang="en-US" sz="3600">
                <a:latin typeface="Kalpurush" panose="02000600000000000000" pitchFamily="2" charset="0"/>
                <a:cs typeface="Kalpurush" panose="02000600000000000000" pitchFamily="2" charset="0"/>
              </a:rPr>
              <a:t> প্রতিষ্ঠানে</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অপরাধ</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দমনে</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বিভিন্ন</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স্থাপনায়</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ব্যবহার</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করা</a:t>
            </a:r>
            <a:r>
              <a:rPr lang="en-US" sz="3600" dirty="0">
                <a:latin typeface="Kalpurush" panose="02000600000000000000" pitchFamily="2" charset="0"/>
                <a:cs typeface="Kalpurush" panose="02000600000000000000" pitchFamily="2" charset="0"/>
              </a:rPr>
              <a:t> </a:t>
            </a:r>
            <a:r>
              <a:rPr lang="en-US" sz="3600" dirty="0" err="1">
                <a:latin typeface="Kalpurush" panose="02000600000000000000" pitchFamily="2" charset="0"/>
                <a:cs typeface="Kalpurush" panose="02000600000000000000" pitchFamily="2" charset="0"/>
              </a:rPr>
              <a:t>হচ্ছে</a:t>
            </a:r>
            <a:r>
              <a:rPr lang="en-US" sz="3600" dirty="0">
                <a:latin typeface="Kalpurush" panose="02000600000000000000" pitchFamily="2" charset="0"/>
                <a:cs typeface="Kalpurush" panose="02000600000000000000" pitchFamily="2" charset="0"/>
              </a:rPr>
              <a:t> </a:t>
            </a:r>
          </a:p>
        </p:txBody>
      </p:sp>
      <p:sp>
        <p:nvSpPr>
          <p:cNvPr id="16" name="Rectangle 15">
            <a:extLst>
              <a:ext uri="{FF2B5EF4-FFF2-40B4-BE49-F238E27FC236}">
                <a16:creationId xmlns:a16="http://schemas.microsoft.com/office/drawing/2014/main" id="{C0B80F46-FBB0-4AD9-BB08-6F607F5A0DCF}"/>
              </a:ext>
            </a:extLst>
          </p:cNvPr>
          <p:cNvSpPr/>
          <p:nvPr/>
        </p:nvSpPr>
        <p:spPr>
          <a:xfrm>
            <a:off x="1872298" y="1468711"/>
            <a:ext cx="1781810" cy="1095692"/>
          </a:xfrm>
          <a:custGeom>
            <a:avLst/>
            <a:gdLst>
              <a:gd name="connsiteX0" fmla="*/ 0 w 2287270"/>
              <a:gd name="connsiteY0" fmla="*/ 0 h 877252"/>
              <a:gd name="connsiteX1" fmla="*/ 2287270 w 2287270"/>
              <a:gd name="connsiteY1" fmla="*/ 0 h 877252"/>
              <a:gd name="connsiteX2" fmla="*/ 2287270 w 2287270"/>
              <a:gd name="connsiteY2" fmla="*/ 877252 h 877252"/>
              <a:gd name="connsiteX3" fmla="*/ 0 w 2287270"/>
              <a:gd name="connsiteY3" fmla="*/ 877252 h 877252"/>
              <a:gd name="connsiteX4" fmla="*/ 0 w 2287270"/>
              <a:gd name="connsiteY4" fmla="*/ 0 h 877252"/>
              <a:gd name="connsiteX0" fmla="*/ 0 w 2287270"/>
              <a:gd name="connsiteY0" fmla="*/ 0 h 1075372"/>
              <a:gd name="connsiteX1" fmla="*/ 2287270 w 2287270"/>
              <a:gd name="connsiteY1" fmla="*/ 0 h 1075372"/>
              <a:gd name="connsiteX2" fmla="*/ 1433830 w 2287270"/>
              <a:gd name="connsiteY2" fmla="*/ 1075372 h 1075372"/>
              <a:gd name="connsiteX3" fmla="*/ 0 w 2287270"/>
              <a:gd name="connsiteY3" fmla="*/ 877252 h 1075372"/>
              <a:gd name="connsiteX4" fmla="*/ 0 w 2287270"/>
              <a:gd name="connsiteY4" fmla="*/ 0 h 1075372"/>
              <a:gd name="connsiteX0" fmla="*/ 0 w 1662430"/>
              <a:gd name="connsiteY0" fmla="*/ 0 h 1075372"/>
              <a:gd name="connsiteX1" fmla="*/ 1662430 w 1662430"/>
              <a:gd name="connsiteY1" fmla="*/ 68580 h 1075372"/>
              <a:gd name="connsiteX2" fmla="*/ 1433830 w 1662430"/>
              <a:gd name="connsiteY2" fmla="*/ 1075372 h 1075372"/>
              <a:gd name="connsiteX3" fmla="*/ 0 w 1662430"/>
              <a:gd name="connsiteY3" fmla="*/ 877252 h 1075372"/>
              <a:gd name="connsiteX4" fmla="*/ 0 w 1662430"/>
              <a:gd name="connsiteY4" fmla="*/ 0 h 1075372"/>
              <a:gd name="connsiteX0" fmla="*/ 68580 w 1731010"/>
              <a:gd name="connsiteY0" fmla="*/ 0 h 1075372"/>
              <a:gd name="connsiteX1" fmla="*/ 1731010 w 1731010"/>
              <a:gd name="connsiteY1" fmla="*/ 68580 h 1075372"/>
              <a:gd name="connsiteX2" fmla="*/ 1502410 w 1731010"/>
              <a:gd name="connsiteY2" fmla="*/ 1075372 h 1075372"/>
              <a:gd name="connsiteX3" fmla="*/ 0 w 1731010"/>
              <a:gd name="connsiteY3" fmla="*/ 816292 h 1075372"/>
              <a:gd name="connsiteX4" fmla="*/ 68580 w 1731010"/>
              <a:gd name="connsiteY4" fmla="*/ 0 h 1075372"/>
              <a:gd name="connsiteX0" fmla="*/ 121920 w 1731010"/>
              <a:gd name="connsiteY0" fmla="*/ 0 h 1044892"/>
              <a:gd name="connsiteX1" fmla="*/ 1731010 w 1731010"/>
              <a:gd name="connsiteY1" fmla="*/ 38100 h 1044892"/>
              <a:gd name="connsiteX2" fmla="*/ 1502410 w 1731010"/>
              <a:gd name="connsiteY2" fmla="*/ 1044892 h 1044892"/>
              <a:gd name="connsiteX3" fmla="*/ 0 w 1731010"/>
              <a:gd name="connsiteY3" fmla="*/ 785812 h 1044892"/>
              <a:gd name="connsiteX4" fmla="*/ 121920 w 1731010"/>
              <a:gd name="connsiteY4" fmla="*/ 0 h 1044892"/>
              <a:gd name="connsiteX0" fmla="*/ 131445 w 1740535"/>
              <a:gd name="connsiteY0" fmla="*/ 0 h 1044892"/>
              <a:gd name="connsiteX1" fmla="*/ 1740535 w 1740535"/>
              <a:gd name="connsiteY1" fmla="*/ 38100 h 1044892"/>
              <a:gd name="connsiteX2" fmla="*/ 1511935 w 1740535"/>
              <a:gd name="connsiteY2" fmla="*/ 1044892 h 1044892"/>
              <a:gd name="connsiteX3" fmla="*/ 0 w 1740535"/>
              <a:gd name="connsiteY3" fmla="*/ 800099 h 1044892"/>
              <a:gd name="connsiteX4" fmla="*/ 131445 w 1740535"/>
              <a:gd name="connsiteY4" fmla="*/ 0 h 1044892"/>
              <a:gd name="connsiteX0" fmla="*/ 128270 w 1740535"/>
              <a:gd name="connsiteY0" fmla="*/ 0 h 1060767"/>
              <a:gd name="connsiteX1" fmla="*/ 1740535 w 1740535"/>
              <a:gd name="connsiteY1" fmla="*/ 53975 h 1060767"/>
              <a:gd name="connsiteX2" fmla="*/ 1511935 w 1740535"/>
              <a:gd name="connsiteY2" fmla="*/ 1060767 h 1060767"/>
              <a:gd name="connsiteX3" fmla="*/ 0 w 1740535"/>
              <a:gd name="connsiteY3" fmla="*/ 815974 h 1060767"/>
              <a:gd name="connsiteX4" fmla="*/ 128270 w 1740535"/>
              <a:gd name="connsiteY4" fmla="*/ 0 h 1060767"/>
              <a:gd name="connsiteX0" fmla="*/ 172720 w 1784985"/>
              <a:gd name="connsiteY0" fmla="*/ 0 h 1060767"/>
              <a:gd name="connsiteX1" fmla="*/ 1784985 w 1784985"/>
              <a:gd name="connsiteY1" fmla="*/ 53975 h 1060767"/>
              <a:gd name="connsiteX2" fmla="*/ 1556385 w 1784985"/>
              <a:gd name="connsiteY2" fmla="*/ 1060767 h 1060767"/>
              <a:gd name="connsiteX3" fmla="*/ 0 w 1784985"/>
              <a:gd name="connsiteY3" fmla="*/ 847724 h 1060767"/>
              <a:gd name="connsiteX4" fmla="*/ 172720 w 1784985"/>
              <a:gd name="connsiteY4" fmla="*/ 0 h 1060767"/>
              <a:gd name="connsiteX0" fmla="*/ 172720 w 1784985"/>
              <a:gd name="connsiteY0" fmla="*/ 0 h 1095692"/>
              <a:gd name="connsiteX1" fmla="*/ 1784985 w 1784985"/>
              <a:gd name="connsiteY1" fmla="*/ 53975 h 1095692"/>
              <a:gd name="connsiteX2" fmla="*/ 1518285 w 1784985"/>
              <a:gd name="connsiteY2" fmla="*/ 1095692 h 1095692"/>
              <a:gd name="connsiteX3" fmla="*/ 0 w 1784985"/>
              <a:gd name="connsiteY3" fmla="*/ 847724 h 1095692"/>
              <a:gd name="connsiteX4" fmla="*/ 172720 w 1784985"/>
              <a:gd name="connsiteY4" fmla="*/ 0 h 1095692"/>
              <a:gd name="connsiteX0" fmla="*/ 172720 w 1778635"/>
              <a:gd name="connsiteY0" fmla="*/ 0 h 1095692"/>
              <a:gd name="connsiteX1" fmla="*/ 1778635 w 1778635"/>
              <a:gd name="connsiteY1" fmla="*/ 66675 h 1095692"/>
              <a:gd name="connsiteX2" fmla="*/ 1518285 w 1778635"/>
              <a:gd name="connsiteY2" fmla="*/ 1095692 h 1095692"/>
              <a:gd name="connsiteX3" fmla="*/ 0 w 1778635"/>
              <a:gd name="connsiteY3" fmla="*/ 847724 h 1095692"/>
              <a:gd name="connsiteX4" fmla="*/ 172720 w 1778635"/>
              <a:gd name="connsiteY4" fmla="*/ 0 h 1095692"/>
              <a:gd name="connsiteX0" fmla="*/ 172720 w 1781810"/>
              <a:gd name="connsiteY0" fmla="*/ 0 h 1095692"/>
              <a:gd name="connsiteX1" fmla="*/ 1781810 w 1781810"/>
              <a:gd name="connsiteY1" fmla="*/ 60325 h 1095692"/>
              <a:gd name="connsiteX2" fmla="*/ 1518285 w 1781810"/>
              <a:gd name="connsiteY2" fmla="*/ 1095692 h 1095692"/>
              <a:gd name="connsiteX3" fmla="*/ 0 w 1781810"/>
              <a:gd name="connsiteY3" fmla="*/ 847724 h 1095692"/>
              <a:gd name="connsiteX4" fmla="*/ 172720 w 1781810"/>
              <a:gd name="connsiteY4" fmla="*/ 0 h 1095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810" h="1095692">
                <a:moveTo>
                  <a:pt x="172720" y="0"/>
                </a:moveTo>
                <a:lnTo>
                  <a:pt x="1781810" y="60325"/>
                </a:lnTo>
                <a:lnTo>
                  <a:pt x="1518285" y="1095692"/>
                </a:lnTo>
                <a:lnTo>
                  <a:pt x="0" y="847724"/>
                </a:lnTo>
                <a:lnTo>
                  <a:pt x="172720" y="0"/>
                </a:lnTo>
                <a:close/>
              </a:path>
            </a:pathLst>
          </a:cu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A1D2966-8333-4107-8766-6757AA1A3A25}"/>
              </a:ext>
            </a:extLst>
          </p:cNvPr>
          <p:cNvSpPr/>
          <p:nvPr/>
        </p:nvSpPr>
        <p:spPr>
          <a:xfrm>
            <a:off x="1856104" y="1473925"/>
            <a:ext cx="1771650" cy="1098550"/>
          </a:xfrm>
          <a:custGeom>
            <a:avLst/>
            <a:gdLst>
              <a:gd name="connsiteX0" fmla="*/ 0 w 1914525"/>
              <a:gd name="connsiteY0" fmla="*/ 0 h 1390650"/>
              <a:gd name="connsiteX1" fmla="*/ 1914525 w 1914525"/>
              <a:gd name="connsiteY1" fmla="*/ 0 h 1390650"/>
              <a:gd name="connsiteX2" fmla="*/ 1914525 w 1914525"/>
              <a:gd name="connsiteY2" fmla="*/ 1390650 h 1390650"/>
              <a:gd name="connsiteX3" fmla="*/ 0 w 1914525"/>
              <a:gd name="connsiteY3" fmla="*/ 1390650 h 1390650"/>
              <a:gd name="connsiteX4" fmla="*/ 0 w 1914525"/>
              <a:gd name="connsiteY4" fmla="*/ 0 h 1390650"/>
              <a:gd name="connsiteX0" fmla="*/ 69850 w 1914525"/>
              <a:gd name="connsiteY0" fmla="*/ 0 h 1400175"/>
              <a:gd name="connsiteX1" fmla="*/ 1914525 w 1914525"/>
              <a:gd name="connsiteY1" fmla="*/ 9525 h 1400175"/>
              <a:gd name="connsiteX2" fmla="*/ 1914525 w 1914525"/>
              <a:gd name="connsiteY2" fmla="*/ 1400175 h 1400175"/>
              <a:gd name="connsiteX3" fmla="*/ 0 w 1914525"/>
              <a:gd name="connsiteY3" fmla="*/ 1400175 h 1400175"/>
              <a:gd name="connsiteX4" fmla="*/ 69850 w 1914525"/>
              <a:gd name="connsiteY4" fmla="*/ 0 h 1400175"/>
              <a:gd name="connsiteX0" fmla="*/ 177800 w 2022475"/>
              <a:gd name="connsiteY0" fmla="*/ 0 h 1400175"/>
              <a:gd name="connsiteX1" fmla="*/ 2022475 w 2022475"/>
              <a:gd name="connsiteY1" fmla="*/ 9525 h 1400175"/>
              <a:gd name="connsiteX2" fmla="*/ 2022475 w 2022475"/>
              <a:gd name="connsiteY2" fmla="*/ 1400175 h 1400175"/>
              <a:gd name="connsiteX3" fmla="*/ 0 w 2022475"/>
              <a:gd name="connsiteY3" fmla="*/ 847725 h 1400175"/>
              <a:gd name="connsiteX4" fmla="*/ 177800 w 2022475"/>
              <a:gd name="connsiteY4" fmla="*/ 0 h 1400175"/>
              <a:gd name="connsiteX0" fmla="*/ 177800 w 2022475"/>
              <a:gd name="connsiteY0" fmla="*/ 0 h 866775"/>
              <a:gd name="connsiteX1" fmla="*/ 2022475 w 2022475"/>
              <a:gd name="connsiteY1" fmla="*/ 9525 h 866775"/>
              <a:gd name="connsiteX2" fmla="*/ 1308100 w 2022475"/>
              <a:gd name="connsiteY2" fmla="*/ 866775 h 866775"/>
              <a:gd name="connsiteX3" fmla="*/ 0 w 2022475"/>
              <a:gd name="connsiteY3" fmla="*/ 847725 h 866775"/>
              <a:gd name="connsiteX4" fmla="*/ 177800 w 2022475"/>
              <a:gd name="connsiteY4" fmla="*/ 0 h 866775"/>
              <a:gd name="connsiteX0" fmla="*/ 177800 w 1733550"/>
              <a:gd name="connsiteY0" fmla="*/ 0 h 866775"/>
              <a:gd name="connsiteX1" fmla="*/ 1733550 w 1733550"/>
              <a:gd name="connsiteY1" fmla="*/ 47625 h 866775"/>
              <a:gd name="connsiteX2" fmla="*/ 1308100 w 1733550"/>
              <a:gd name="connsiteY2" fmla="*/ 866775 h 866775"/>
              <a:gd name="connsiteX3" fmla="*/ 0 w 1733550"/>
              <a:gd name="connsiteY3" fmla="*/ 847725 h 866775"/>
              <a:gd name="connsiteX4" fmla="*/ 177800 w 1733550"/>
              <a:gd name="connsiteY4" fmla="*/ 0 h 866775"/>
              <a:gd name="connsiteX0" fmla="*/ 177800 w 1771650"/>
              <a:gd name="connsiteY0" fmla="*/ 0 h 866775"/>
              <a:gd name="connsiteX1" fmla="*/ 1771650 w 1771650"/>
              <a:gd name="connsiteY1" fmla="*/ 66675 h 866775"/>
              <a:gd name="connsiteX2" fmla="*/ 1308100 w 1771650"/>
              <a:gd name="connsiteY2" fmla="*/ 866775 h 866775"/>
              <a:gd name="connsiteX3" fmla="*/ 0 w 1771650"/>
              <a:gd name="connsiteY3" fmla="*/ 847725 h 866775"/>
              <a:gd name="connsiteX4" fmla="*/ 177800 w 1771650"/>
              <a:gd name="connsiteY4" fmla="*/ 0 h 866775"/>
              <a:gd name="connsiteX0" fmla="*/ 177800 w 1771650"/>
              <a:gd name="connsiteY0" fmla="*/ 0 h 1098550"/>
              <a:gd name="connsiteX1" fmla="*/ 1771650 w 1771650"/>
              <a:gd name="connsiteY1" fmla="*/ 66675 h 1098550"/>
              <a:gd name="connsiteX2" fmla="*/ 1527175 w 1771650"/>
              <a:gd name="connsiteY2" fmla="*/ 1098550 h 1098550"/>
              <a:gd name="connsiteX3" fmla="*/ 0 w 1771650"/>
              <a:gd name="connsiteY3" fmla="*/ 847725 h 1098550"/>
              <a:gd name="connsiteX4" fmla="*/ 177800 w 1771650"/>
              <a:gd name="connsiteY4" fmla="*/ 0 h 109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1098550">
                <a:moveTo>
                  <a:pt x="177800" y="0"/>
                </a:moveTo>
                <a:lnTo>
                  <a:pt x="1771650" y="66675"/>
                </a:lnTo>
                <a:lnTo>
                  <a:pt x="1527175" y="1098550"/>
                </a:lnTo>
                <a:lnTo>
                  <a:pt x="0" y="847725"/>
                </a:lnTo>
                <a:lnTo>
                  <a:pt x="177800" y="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378A708-82B2-4CCD-9ADE-2DD1F79E7D59}"/>
              </a:ext>
            </a:extLst>
          </p:cNvPr>
          <p:cNvSpPr/>
          <p:nvPr/>
        </p:nvSpPr>
        <p:spPr>
          <a:xfrm>
            <a:off x="1834697" y="1446801"/>
            <a:ext cx="1800860" cy="1161415"/>
          </a:xfrm>
          <a:custGeom>
            <a:avLst/>
            <a:gdLst>
              <a:gd name="connsiteX0" fmla="*/ 0 w 1127760"/>
              <a:gd name="connsiteY0" fmla="*/ 0 h 670560"/>
              <a:gd name="connsiteX1" fmla="*/ 1127760 w 1127760"/>
              <a:gd name="connsiteY1" fmla="*/ 0 h 670560"/>
              <a:gd name="connsiteX2" fmla="*/ 1127760 w 1127760"/>
              <a:gd name="connsiteY2" fmla="*/ 670560 h 670560"/>
              <a:gd name="connsiteX3" fmla="*/ 0 w 1127760"/>
              <a:gd name="connsiteY3" fmla="*/ 670560 h 670560"/>
              <a:gd name="connsiteX4" fmla="*/ 0 w 1127760"/>
              <a:gd name="connsiteY4" fmla="*/ 0 h 670560"/>
              <a:gd name="connsiteX0" fmla="*/ 0 w 1356360"/>
              <a:gd name="connsiteY0" fmla="*/ 0 h 1096010"/>
              <a:gd name="connsiteX1" fmla="*/ 1127760 w 1356360"/>
              <a:gd name="connsiteY1" fmla="*/ 0 h 1096010"/>
              <a:gd name="connsiteX2" fmla="*/ 1356360 w 1356360"/>
              <a:gd name="connsiteY2" fmla="*/ 1096010 h 1096010"/>
              <a:gd name="connsiteX3" fmla="*/ 0 w 1356360"/>
              <a:gd name="connsiteY3" fmla="*/ 670560 h 1096010"/>
              <a:gd name="connsiteX4" fmla="*/ 0 w 1356360"/>
              <a:gd name="connsiteY4" fmla="*/ 0 h 1096010"/>
              <a:gd name="connsiteX0" fmla="*/ 0 w 1607185"/>
              <a:gd name="connsiteY0" fmla="*/ 0 h 1096010"/>
              <a:gd name="connsiteX1" fmla="*/ 1607185 w 1607185"/>
              <a:gd name="connsiteY1" fmla="*/ 60325 h 1096010"/>
              <a:gd name="connsiteX2" fmla="*/ 1356360 w 1607185"/>
              <a:gd name="connsiteY2" fmla="*/ 1096010 h 1096010"/>
              <a:gd name="connsiteX3" fmla="*/ 0 w 1607185"/>
              <a:gd name="connsiteY3" fmla="*/ 670560 h 1096010"/>
              <a:gd name="connsiteX4" fmla="*/ 0 w 1607185"/>
              <a:gd name="connsiteY4" fmla="*/ 0 h 1096010"/>
              <a:gd name="connsiteX0" fmla="*/ 180975 w 1788160"/>
              <a:gd name="connsiteY0" fmla="*/ 0 h 1096010"/>
              <a:gd name="connsiteX1" fmla="*/ 1788160 w 1788160"/>
              <a:gd name="connsiteY1" fmla="*/ 60325 h 1096010"/>
              <a:gd name="connsiteX2" fmla="*/ 1537335 w 1788160"/>
              <a:gd name="connsiteY2" fmla="*/ 1096010 h 1096010"/>
              <a:gd name="connsiteX3" fmla="*/ 0 w 1788160"/>
              <a:gd name="connsiteY3" fmla="*/ 857885 h 1096010"/>
              <a:gd name="connsiteX4" fmla="*/ 180975 w 1788160"/>
              <a:gd name="connsiteY4" fmla="*/ 0 h 1096010"/>
              <a:gd name="connsiteX0" fmla="*/ 180975 w 1781810"/>
              <a:gd name="connsiteY0" fmla="*/ 0 h 1096010"/>
              <a:gd name="connsiteX1" fmla="*/ 1781810 w 1781810"/>
              <a:gd name="connsiteY1" fmla="*/ 76200 h 1096010"/>
              <a:gd name="connsiteX2" fmla="*/ 1537335 w 1781810"/>
              <a:gd name="connsiteY2" fmla="*/ 1096010 h 1096010"/>
              <a:gd name="connsiteX3" fmla="*/ 0 w 1781810"/>
              <a:gd name="connsiteY3" fmla="*/ 857885 h 1096010"/>
              <a:gd name="connsiteX4" fmla="*/ 180975 w 1781810"/>
              <a:gd name="connsiteY4" fmla="*/ 0 h 1096010"/>
              <a:gd name="connsiteX0" fmla="*/ 200025 w 1800860"/>
              <a:gd name="connsiteY0" fmla="*/ 0 h 1096010"/>
              <a:gd name="connsiteX1" fmla="*/ 1800860 w 1800860"/>
              <a:gd name="connsiteY1" fmla="*/ 76200 h 1096010"/>
              <a:gd name="connsiteX2" fmla="*/ 1556385 w 1800860"/>
              <a:gd name="connsiteY2" fmla="*/ 1096010 h 1096010"/>
              <a:gd name="connsiteX3" fmla="*/ 0 w 1800860"/>
              <a:gd name="connsiteY3" fmla="*/ 848360 h 1096010"/>
              <a:gd name="connsiteX4" fmla="*/ 200025 w 1800860"/>
              <a:gd name="connsiteY4" fmla="*/ 0 h 1096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860" h="1096010">
                <a:moveTo>
                  <a:pt x="200025" y="0"/>
                </a:moveTo>
                <a:lnTo>
                  <a:pt x="1800860" y="76200"/>
                </a:lnTo>
                <a:lnTo>
                  <a:pt x="1556385" y="1096010"/>
                </a:lnTo>
                <a:lnTo>
                  <a:pt x="0" y="848360"/>
                </a:lnTo>
                <a:lnTo>
                  <a:pt x="200025" y="0"/>
                </a:lnTo>
                <a:close/>
              </a:path>
            </a:pathLst>
          </a:cu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32351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9" presetClass="entr" presetSubtype="0" fill="hold" grpId="1"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par>
                                <p:cTn id="17" presetID="9" presetClass="exit" presetSubtype="0" fill="hold" grpId="0" nodeType="withEffect">
                                  <p:stCondLst>
                                    <p:cond delay="0"/>
                                  </p:stCondLst>
                                  <p:childTnLst>
                                    <p:animEffect transition="out" filter="dissolve">
                                      <p:cBhvr>
                                        <p:cTn id="18" dur="2000"/>
                                        <p:tgtEl>
                                          <p:spTgt spid="16"/>
                                        </p:tgtEl>
                                      </p:cBhvr>
                                    </p:animEffect>
                                    <p:set>
                                      <p:cBhvr>
                                        <p:cTn id="19" dur="1" fill="hold">
                                          <p:stCondLst>
                                            <p:cond delay="1999"/>
                                          </p:stCondLst>
                                        </p:cTn>
                                        <p:tgtEl>
                                          <p:spTgt spid="16"/>
                                        </p:tgtEl>
                                        <p:attrNameLst>
                                          <p:attrName>style.visibility</p:attrName>
                                        </p:attrNameLst>
                                      </p:cBhvr>
                                      <p:to>
                                        <p:strVal val="hidden"/>
                                      </p:to>
                                    </p:set>
                                  </p:childTnLst>
                                </p:cTn>
                              </p:par>
                              <p:par>
                                <p:cTn id="20" presetID="9" presetClass="entr" presetSubtype="0" fill="hold" grpId="0" nodeType="withEffect">
                                  <p:stCondLst>
                                    <p:cond delay="1900"/>
                                  </p:stCondLst>
                                  <p:childTnLst>
                                    <p:set>
                                      <p:cBhvr>
                                        <p:cTn id="21" dur="1" fill="hold">
                                          <p:stCondLst>
                                            <p:cond delay="0"/>
                                          </p:stCondLst>
                                        </p:cTn>
                                        <p:tgtEl>
                                          <p:spTgt spid="24"/>
                                        </p:tgtEl>
                                        <p:attrNameLst>
                                          <p:attrName>style.visibility</p:attrName>
                                        </p:attrNameLst>
                                      </p:cBhvr>
                                      <p:to>
                                        <p:strVal val="visible"/>
                                      </p:to>
                                    </p:set>
                                    <p:animEffect transition="in" filter="dissolve">
                                      <p:cBhvr>
                                        <p:cTn id="22" dur="2000"/>
                                        <p:tgtEl>
                                          <p:spTgt spid="24"/>
                                        </p:tgtEl>
                                      </p:cBhvr>
                                    </p:animEffect>
                                  </p:childTnLst>
                                </p:cTn>
                              </p:par>
                            </p:childTnLst>
                          </p:cTn>
                        </p:par>
                        <p:par>
                          <p:cTn id="23" fill="hold">
                            <p:stCondLst>
                              <p:cond delay="3900"/>
                            </p:stCondLst>
                            <p:childTnLst>
                              <p:par>
                                <p:cTn id="24" presetID="9" presetClass="entr" presetSubtype="0" fill="hold" grpId="0" nodeType="afterEffect">
                                  <p:stCondLst>
                                    <p:cond delay="100"/>
                                  </p:stCondLst>
                                  <p:childTnLst>
                                    <p:set>
                                      <p:cBhvr>
                                        <p:cTn id="25" dur="1" fill="hold">
                                          <p:stCondLst>
                                            <p:cond delay="0"/>
                                          </p:stCondLst>
                                        </p:cTn>
                                        <p:tgtEl>
                                          <p:spTgt spid="26"/>
                                        </p:tgtEl>
                                        <p:attrNameLst>
                                          <p:attrName>style.visibility</p:attrName>
                                        </p:attrNameLst>
                                      </p:cBhvr>
                                      <p:to>
                                        <p:strVal val="visible"/>
                                      </p:to>
                                    </p:set>
                                    <p:animEffect transition="in" filter="dissolve">
                                      <p:cBhvr>
                                        <p:cTn id="26" dur="2000"/>
                                        <p:tgtEl>
                                          <p:spTgt spid="26"/>
                                        </p:tgtEl>
                                      </p:cBhvr>
                                    </p:animEffect>
                                  </p:childTnLst>
                                </p:cTn>
                              </p:par>
                              <p:par>
                                <p:cTn id="27" presetID="41" presetClass="entr" presetSubtype="0" fill="hold" grpId="0" nodeType="withEffect">
                                  <p:stCondLst>
                                    <p:cond delay="100"/>
                                  </p:stCondLst>
                                  <p:iterate type="wd">
                                    <p:tmPct val="10000"/>
                                  </p:iterate>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12"/>
                                        </p:tgtEl>
                                        <p:attrNameLst>
                                          <p:attrName>ppt_y</p:attrName>
                                        </p:attrNameLst>
                                      </p:cBhvr>
                                      <p:tavLst>
                                        <p:tav tm="0">
                                          <p:val>
                                            <p:strVal val="#ppt_y"/>
                                          </p:val>
                                        </p:tav>
                                        <p:tav tm="100000">
                                          <p:val>
                                            <p:strVal val="#ppt_y"/>
                                          </p:val>
                                        </p:tav>
                                      </p:tavLst>
                                    </p:anim>
                                    <p:anim calcmode="lin" valueType="num">
                                      <p:cBhvr>
                                        <p:cTn id="31" dur="1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6" grpId="1" animBg="1"/>
      <p:bldP spid="24"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5000" r="-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A2385B-EAC8-4EF4-B586-7D4A2A200AB9}"/>
              </a:ext>
            </a:extLst>
          </p:cNvPr>
          <p:cNvSpPr/>
          <p:nvPr/>
        </p:nvSpPr>
        <p:spPr>
          <a:xfrm>
            <a:off x="2501572" y="644302"/>
            <a:ext cx="5060371"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অপটিক্যাল</a:t>
            </a:r>
            <a:r>
              <a:rPr lang="en-US" sz="32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cap="none" spc="0"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মার্ক</a:t>
            </a:r>
            <a:r>
              <a:rPr lang="en-US" sz="32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cap="none" spc="0"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রিডার</a:t>
            </a:r>
            <a:r>
              <a:rPr lang="en-US" sz="32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(OMR)</a:t>
            </a:r>
          </a:p>
        </p:txBody>
      </p:sp>
      <p:pic>
        <p:nvPicPr>
          <p:cNvPr id="4" name="Picture 3">
            <a:extLst>
              <a:ext uri="{FF2B5EF4-FFF2-40B4-BE49-F238E27FC236}">
                <a16:creationId xmlns:a16="http://schemas.microsoft.com/office/drawing/2014/main" id="{6F64C898-95C6-4BF6-B9E5-97DACF8D62F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55" b="80090" l="2979" r="93830"/>
                    </a14:imgEffect>
                  </a14:imgLayer>
                </a14:imgProps>
              </a:ext>
              <a:ext uri="{28A0092B-C50C-407E-A947-70E740481C1C}">
                <a14:useLocalDpi xmlns:a14="http://schemas.microsoft.com/office/drawing/2010/main" val="0"/>
              </a:ext>
            </a:extLst>
          </a:blip>
          <a:srcRect l="2308" t="5826" r="7898" b="26401"/>
          <a:stretch/>
        </p:blipFill>
        <p:spPr>
          <a:xfrm>
            <a:off x="553357" y="1524001"/>
            <a:ext cx="3815444" cy="3222171"/>
          </a:xfrm>
          <a:prstGeom prst="rect">
            <a:avLst/>
          </a:prstGeom>
          <a:effectLst>
            <a:outerShdw blurRad="50800" dist="50800" dir="5400000" sx="1000" sy="1000" algn="ctr" rotWithShape="0">
              <a:srgbClr val="000000">
                <a:alpha val="43137"/>
              </a:srgbClr>
            </a:outerShdw>
          </a:effectLst>
        </p:spPr>
      </p:pic>
      <p:pic>
        <p:nvPicPr>
          <p:cNvPr id="10" name="Picture 9">
            <a:extLst>
              <a:ext uri="{FF2B5EF4-FFF2-40B4-BE49-F238E27FC236}">
                <a16:creationId xmlns:a16="http://schemas.microsoft.com/office/drawing/2014/main" id="{9C479508-DD5D-45D6-903D-FCD8D709CE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6455" y="1589316"/>
            <a:ext cx="3742419" cy="3188270"/>
          </a:xfrm>
          <a:prstGeom prst="rect">
            <a:avLst/>
          </a:prstGeom>
        </p:spPr>
      </p:pic>
      <p:sp>
        <p:nvSpPr>
          <p:cNvPr id="12" name="TextBox 11">
            <a:extLst>
              <a:ext uri="{FF2B5EF4-FFF2-40B4-BE49-F238E27FC236}">
                <a16:creationId xmlns:a16="http://schemas.microsoft.com/office/drawing/2014/main" id="{6BE99FDF-3E2D-4F0D-862E-247599E20AA4}"/>
              </a:ext>
            </a:extLst>
          </p:cNvPr>
          <p:cNvSpPr txBox="1"/>
          <p:nvPr/>
        </p:nvSpPr>
        <p:spPr>
          <a:xfrm>
            <a:off x="114301" y="4758871"/>
            <a:ext cx="9578974" cy="2554545"/>
          </a:xfrm>
          <a:prstGeom prst="rect">
            <a:avLst/>
          </a:prstGeom>
          <a:noFill/>
        </p:spPr>
        <p:txBody>
          <a:bodyPr wrap="square" rtlCol="0">
            <a:spAutoFit/>
          </a:bodyPr>
          <a:lstStyle/>
          <a:p>
            <a:r>
              <a:rPr lang="en-US" sz="3200" b="1" dirty="0" err="1">
                <a:latin typeface="Kalpurush" panose="02000600000000000000" pitchFamily="2" charset="0"/>
                <a:cs typeface="Kalpurush" panose="02000600000000000000" pitchFamily="2" charset="0"/>
              </a:rPr>
              <a:t>এটিও</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একটি</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ইনপুট</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ডিভাইস</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আলোর</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প্রতিফলন</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বিচার</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করে</a:t>
            </a:r>
            <a:r>
              <a:rPr lang="en-US" sz="3200" b="1" dirty="0">
                <a:latin typeface="Kalpurush" panose="02000600000000000000" pitchFamily="2" charset="0"/>
                <a:cs typeface="Kalpurush" panose="02000600000000000000" pitchFamily="2" charset="0"/>
              </a:rPr>
              <a:t> </a:t>
            </a:r>
          </a:p>
          <a:p>
            <a:r>
              <a:rPr lang="en-US" sz="3200" b="1" dirty="0" err="1">
                <a:latin typeface="Kalpurush" panose="02000600000000000000" pitchFamily="2" charset="0"/>
                <a:cs typeface="Kalpurush" panose="02000600000000000000" pitchFamily="2" charset="0"/>
              </a:rPr>
              <a:t>এটি</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বিভিন্ন</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ধরনের</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তথ্য</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বুঝতে</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পারে</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স্ক্যানারের</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মতই</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লিখিত</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বিষয়বস্তু</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কম্পিউটারে</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নিয়ে</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যায়</a:t>
            </a:r>
            <a:r>
              <a:rPr lang="en-US" sz="3200" b="1" dirty="0">
                <a:latin typeface="Kalpurush" panose="02000600000000000000" pitchFamily="2" charset="0"/>
                <a:cs typeface="Kalpurush" panose="02000600000000000000" pitchFamily="2" charset="0"/>
              </a:rPr>
              <a:t> । </a:t>
            </a:r>
            <a:r>
              <a:rPr lang="en-US" sz="3200" b="1" dirty="0" err="1">
                <a:latin typeface="Kalpurush" panose="02000600000000000000" pitchFamily="2" charset="0"/>
                <a:cs typeface="Kalpurush" panose="02000600000000000000" pitchFamily="2" charset="0"/>
              </a:rPr>
              <a:t>এই</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যন্ত্র</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কোনো</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চিহ্ন</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পাঠ</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করে</a:t>
            </a:r>
            <a:r>
              <a:rPr lang="en-US" sz="3200" b="1" dirty="0">
                <a:latin typeface="Kalpurush" panose="02000600000000000000" pitchFamily="2" charset="0"/>
                <a:cs typeface="Kalpurush" panose="02000600000000000000" pitchFamily="2" charset="0"/>
              </a:rPr>
              <a:t> ঐ </a:t>
            </a:r>
            <a:r>
              <a:rPr lang="en-US" sz="3200" b="1" dirty="0" err="1">
                <a:latin typeface="Kalpurush" panose="02000600000000000000" pitchFamily="2" charset="0"/>
                <a:cs typeface="Kalpurush" panose="02000600000000000000" pitchFamily="2" charset="0"/>
              </a:rPr>
              <a:t>চিহ্নের</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সঙ্গে</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সম্পর্ক</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যুক্ত</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ফলাফল</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দান</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করতে</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পারে</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বর্তমানে</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বহুনির্বাচনি</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প্রশ্নের</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উত্তরপত্র</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যাচাইয়ে</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ব্যপক</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ব্যবহার</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হচ্ছে</a:t>
            </a:r>
            <a:r>
              <a:rPr lang="en-US" sz="3200" b="1" dirty="0">
                <a:latin typeface="Kalpurush" panose="02000600000000000000" pitchFamily="2" charset="0"/>
                <a:cs typeface="Kalpurush" panose="02000600000000000000" pitchFamily="2" charset="0"/>
              </a:rPr>
              <a:t>।</a:t>
            </a:r>
          </a:p>
        </p:txBody>
      </p:sp>
    </p:spTree>
    <p:extLst>
      <p:ext uri="{BB962C8B-B14F-4D97-AF65-F5344CB8AC3E}">
        <p14:creationId xmlns:p14="http://schemas.microsoft.com/office/powerpoint/2010/main" val="263579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9"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2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12000" r="-12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20C592-9933-4AF5-9F07-4D797B7E9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6528"/>
            <a:ext cx="4106128" cy="2756429"/>
          </a:xfrm>
          <a:prstGeom prst="ellipse">
            <a:avLst/>
          </a:prstGeom>
          <a:blipFill dpi="0" rotWithShape="1">
            <a:blip r:embed="rId4">
              <a:alphaModFix amt="40000"/>
            </a:blip>
            <a:srcRect/>
            <a:tile tx="0" ty="0" sx="100000" sy="100000" flip="none" algn="tl"/>
          </a:blipFill>
          <a:ln>
            <a:noFill/>
          </a:ln>
          <a:effectLst>
            <a:softEdge rad="112500"/>
          </a:effectLst>
        </p:spPr>
      </p:pic>
      <p:sp>
        <p:nvSpPr>
          <p:cNvPr id="6" name="TextBox 5">
            <a:extLst>
              <a:ext uri="{FF2B5EF4-FFF2-40B4-BE49-F238E27FC236}">
                <a16:creationId xmlns:a16="http://schemas.microsoft.com/office/drawing/2014/main" id="{C8242840-CBF7-499E-83BD-3A5672750F30}"/>
              </a:ext>
            </a:extLst>
          </p:cNvPr>
          <p:cNvSpPr txBox="1"/>
          <p:nvPr/>
        </p:nvSpPr>
        <p:spPr>
          <a:xfrm>
            <a:off x="605261" y="0"/>
            <a:ext cx="3006982" cy="646331"/>
          </a:xfrm>
          <a:prstGeom prst="rect">
            <a:avLst/>
          </a:prstGeom>
          <a:noFill/>
        </p:spPr>
        <p:txBody>
          <a:bodyPr wrap="square">
            <a:spAutoFit/>
          </a:bodyPr>
          <a:lstStyle/>
          <a:p>
            <a:r>
              <a:rPr lang="en-US" sz="36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ছবিতে</a:t>
            </a:r>
            <a:r>
              <a:rPr lang="en-US" sz="36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en-US" sz="3600" dirty="0"/>
          </a:p>
        </p:txBody>
      </p:sp>
      <p:pic>
        <p:nvPicPr>
          <p:cNvPr id="5" name="Picture 4">
            <a:extLst>
              <a:ext uri="{FF2B5EF4-FFF2-40B4-BE49-F238E27FC236}">
                <a16:creationId xmlns:a16="http://schemas.microsoft.com/office/drawing/2014/main" id="{6498317C-BEEE-4640-9656-BEFE3F84DC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0313" y="1834544"/>
            <a:ext cx="3494315" cy="2271305"/>
          </a:xfrm>
          <a:prstGeom prst="rect">
            <a:avLst/>
          </a:prstGeom>
        </p:spPr>
      </p:pic>
      <p:sp>
        <p:nvSpPr>
          <p:cNvPr id="2" name="Rectangle 1">
            <a:extLst>
              <a:ext uri="{FF2B5EF4-FFF2-40B4-BE49-F238E27FC236}">
                <a16:creationId xmlns:a16="http://schemas.microsoft.com/office/drawing/2014/main" id="{172CBBC2-3428-44CA-AC45-B12E7A69222F}"/>
              </a:ext>
            </a:extLst>
          </p:cNvPr>
          <p:cNvSpPr/>
          <p:nvPr/>
        </p:nvSpPr>
        <p:spPr>
          <a:xfrm>
            <a:off x="0" y="4943054"/>
            <a:ext cx="9693275" cy="255454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err="1">
                <a:ln/>
                <a:effectLst/>
                <a:latin typeface="Kalpurush" panose="02000600000000000000" pitchFamily="2" charset="0"/>
                <a:cs typeface="Kalpurush" panose="02000600000000000000" pitchFamily="2" charset="0"/>
              </a:rPr>
              <a:t>ছবি</a:t>
            </a:r>
            <a:r>
              <a:rPr lang="en-US" sz="4000" b="1" cap="none" spc="0" dirty="0">
                <a:ln/>
                <a:effectLst/>
                <a:latin typeface="Kalpurush" panose="02000600000000000000" pitchFamily="2" charset="0"/>
                <a:cs typeface="Kalpurush" panose="02000600000000000000" pitchFamily="2" charset="0"/>
              </a:rPr>
              <a:t> </a:t>
            </a:r>
            <a:r>
              <a:rPr lang="en-US" sz="4000" b="1" cap="none" spc="0" dirty="0" err="1">
                <a:ln/>
                <a:effectLst/>
                <a:latin typeface="Kalpurush" panose="02000600000000000000" pitchFamily="2" charset="0"/>
                <a:cs typeface="Kalpurush" panose="02000600000000000000" pitchFamily="2" charset="0"/>
              </a:rPr>
              <a:t>বা</a:t>
            </a:r>
            <a:r>
              <a:rPr lang="en-US" sz="4000" b="1" cap="none" spc="0" dirty="0">
                <a:ln/>
                <a:effectLst/>
                <a:latin typeface="Kalpurush" panose="02000600000000000000" pitchFamily="2" charset="0"/>
                <a:cs typeface="Kalpurush" panose="02000600000000000000" pitchFamily="2" charset="0"/>
              </a:rPr>
              <a:t> </a:t>
            </a:r>
            <a:r>
              <a:rPr lang="en-US" sz="4000" b="1" cap="none" spc="0" dirty="0" err="1">
                <a:ln/>
                <a:effectLst/>
                <a:latin typeface="Kalpurush" panose="02000600000000000000" pitchFamily="2" charset="0"/>
                <a:cs typeface="Kalpurush" panose="02000600000000000000" pitchFamily="2" charset="0"/>
              </a:rPr>
              <a:t>যে</a:t>
            </a:r>
            <a:r>
              <a:rPr lang="en-US" sz="4000" b="1" cap="none" spc="0" dirty="0">
                <a:ln/>
                <a:effectLst/>
                <a:latin typeface="Kalpurush" panose="02000600000000000000" pitchFamily="2" charset="0"/>
                <a:cs typeface="Kalpurush" panose="02000600000000000000" pitchFamily="2" charset="0"/>
              </a:rPr>
              <a:t> </a:t>
            </a:r>
            <a:r>
              <a:rPr lang="en-US" sz="4000" b="1" cap="none" spc="0" dirty="0" err="1">
                <a:ln/>
                <a:effectLst/>
                <a:latin typeface="Kalpurush" panose="02000600000000000000" pitchFamily="2" charset="0"/>
                <a:cs typeface="Kalpurush" panose="02000600000000000000" pitchFamily="2" charset="0"/>
              </a:rPr>
              <a:t>কোনো</a:t>
            </a:r>
            <a:r>
              <a:rPr lang="en-US" sz="4000" b="1" cap="none" spc="0" dirty="0">
                <a:ln/>
                <a:effectLst/>
                <a:latin typeface="Kalpurush" panose="02000600000000000000" pitchFamily="2" charset="0"/>
                <a:cs typeface="Kalpurush" panose="02000600000000000000" pitchFamily="2" charset="0"/>
              </a:rPr>
              <a:t> </a:t>
            </a:r>
            <a:r>
              <a:rPr lang="en-US" sz="4000" b="1" cap="none" spc="0" dirty="0" err="1">
                <a:ln/>
                <a:effectLst/>
                <a:latin typeface="Kalpurush" panose="02000600000000000000" pitchFamily="2" charset="0"/>
                <a:cs typeface="Kalpurush" panose="02000600000000000000" pitchFamily="2" charset="0"/>
              </a:rPr>
              <a:t>ধরনের</a:t>
            </a:r>
            <a:r>
              <a:rPr lang="en-US" sz="4000" b="1" cap="none" spc="0" dirty="0">
                <a:ln/>
                <a:effectLst/>
                <a:latin typeface="Kalpurush" panose="02000600000000000000" pitchFamily="2" charset="0"/>
                <a:cs typeface="Kalpurush" panose="02000600000000000000" pitchFamily="2" charset="0"/>
              </a:rPr>
              <a:t> </a:t>
            </a:r>
            <a:r>
              <a:rPr lang="en-US" sz="4000" b="1" cap="none" spc="0" dirty="0" err="1">
                <a:ln/>
                <a:effectLst/>
                <a:latin typeface="Kalpurush" panose="02000600000000000000" pitchFamily="2" charset="0"/>
                <a:cs typeface="Kalpurush" panose="02000600000000000000" pitchFamily="2" charset="0"/>
              </a:rPr>
              <a:t>ডিজিটাল</a:t>
            </a:r>
            <a:r>
              <a:rPr lang="en-US" sz="4000" b="1" cap="none" spc="0" dirty="0">
                <a:ln/>
                <a:effectLst/>
                <a:latin typeface="Kalpurush" panose="02000600000000000000" pitchFamily="2" charset="0"/>
                <a:cs typeface="Kalpurush" panose="02000600000000000000" pitchFamily="2" charset="0"/>
              </a:rPr>
              <a:t>  </a:t>
            </a:r>
            <a:r>
              <a:rPr lang="en-US" sz="4000" b="1" cap="none" spc="0" dirty="0" err="1">
                <a:ln/>
                <a:effectLst/>
                <a:latin typeface="Kalpurush" panose="02000600000000000000" pitchFamily="2" charset="0"/>
                <a:cs typeface="Kalpurush" panose="02000600000000000000" pitchFamily="2" charset="0"/>
              </a:rPr>
              <a:t>ডকুমেন্ট</a:t>
            </a:r>
            <a:r>
              <a:rPr lang="en-US" sz="4000" b="1" cap="none" spc="0" dirty="0">
                <a:ln/>
                <a:effectLst/>
                <a:latin typeface="Kalpurush" panose="02000600000000000000" pitchFamily="2" charset="0"/>
                <a:cs typeface="Kalpurush" panose="02000600000000000000" pitchFamily="2" charset="0"/>
              </a:rPr>
              <a:t> </a:t>
            </a:r>
            <a:r>
              <a:rPr lang="en-US" sz="4000" b="1" cap="none" spc="0" dirty="0" err="1">
                <a:ln/>
                <a:effectLst/>
                <a:latin typeface="Kalpurush" panose="02000600000000000000" pitchFamily="2" charset="0"/>
                <a:cs typeface="Kalpurush" panose="02000600000000000000" pitchFamily="2" charset="0"/>
              </a:rPr>
              <a:t>তৈরী</a:t>
            </a:r>
            <a:r>
              <a:rPr lang="en-US" sz="4000" b="1" cap="none" spc="0" dirty="0">
                <a:ln/>
                <a:effectLst/>
                <a:latin typeface="Kalpurush" panose="02000600000000000000" pitchFamily="2" charset="0"/>
                <a:cs typeface="Kalpurush" panose="02000600000000000000" pitchFamily="2" charset="0"/>
              </a:rPr>
              <a:t> </a:t>
            </a:r>
            <a:r>
              <a:rPr lang="en-US" sz="4000" b="1" cap="none" spc="0" dirty="0" err="1">
                <a:ln/>
                <a:effectLst/>
                <a:latin typeface="Kalpurush" panose="02000600000000000000" pitchFamily="2" charset="0"/>
                <a:cs typeface="Kalpurush" panose="02000600000000000000" pitchFamily="2" charset="0"/>
              </a:rPr>
              <a:t>করার</a:t>
            </a:r>
            <a:r>
              <a:rPr lang="en-US" sz="4000" b="1" cap="none" spc="0" dirty="0">
                <a:ln/>
                <a:effectLst/>
                <a:latin typeface="Kalpurush" panose="02000600000000000000" pitchFamily="2" charset="0"/>
                <a:cs typeface="Kalpurush" panose="02000600000000000000" pitchFamily="2" charset="0"/>
              </a:rPr>
              <a:t> </a:t>
            </a:r>
            <a:r>
              <a:rPr lang="en-US" sz="4000" b="1" cap="none" spc="0" dirty="0" err="1">
                <a:ln/>
                <a:effectLst/>
                <a:latin typeface="Kalpurush" panose="02000600000000000000" pitchFamily="2" charset="0"/>
                <a:cs typeface="Kalpurush" panose="02000600000000000000" pitchFamily="2" charset="0"/>
              </a:rPr>
              <a:t>যন্ত্রের</a:t>
            </a:r>
            <a:r>
              <a:rPr lang="en-US" sz="4000" b="1" cap="none" spc="0" dirty="0">
                <a:ln/>
                <a:effectLst/>
                <a:latin typeface="Kalpurush" panose="02000600000000000000" pitchFamily="2" charset="0"/>
                <a:cs typeface="Kalpurush" panose="02000600000000000000" pitchFamily="2" charset="0"/>
              </a:rPr>
              <a:t> </a:t>
            </a:r>
            <a:r>
              <a:rPr lang="en-US" sz="4000" b="1" cap="none" spc="0" dirty="0" err="1">
                <a:ln/>
                <a:effectLst/>
                <a:latin typeface="Kalpurush" panose="02000600000000000000" pitchFamily="2" charset="0"/>
                <a:cs typeface="Kalpurush" panose="02000600000000000000" pitchFamily="2" charset="0"/>
              </a:rPr>
              <a:t>নাম</a:t>
            </a:r>
            <a:r>
              <a:rPr lang="en-US" sz="4000" b="1" cap="none" spc="0" dirty="0">
                <a:ln/>
                <a:effectLst/>
                <a:latin typeface="Kalpurush" panose="02000600000000000000" pitchFamily="2" charset="0"/>
                <a:cs typeface="Kalpurush" panose="02000600000000000000" pitchFamily="2" charset="0"/>
              </a:rPr>
              <a:t> </a:t>
            </a:r>
            <a:r>
              <a:rPr lang="en-US" sz="4000" b="1" cap="none" spc="0" dirty="0" err="1">
                <a:ln/>
                <a:effectLst/>
                <a:latin typeface="Kalpurush" panose="02000600000000000000" pitchFamily="2" charset="0"/>
                <a:cs typeface="Kalpurush" panose="02000600000000000000" pitchFamily="2" charset="0"/>
              </a:rPr>
              <a:t>স্ক্যানার</a:t>
            </a:r>
            <a:r>
              <a:rPr lang="en-US" sz="4000" b="1" dirty="0">
                <a:ln/>
                <a:latin typeface="Kalpurush" panose="02000600000000000000" pitchFamily="2" charset="0"/>
                <a:cs typeface="Kalpurush" panose="02000600000000000000" pitchFamily="2" charset="0"/>
              </a:rPr>
              <a:t> এ </a:t>
            </a:r>
            <a:r>
              <a:rPr lang="en-US" sz="4000" b="1" dirty="0" err="1">
                <a:ln/>
                <a:latin typeface="Kalpurush" panose="02000600000000000000" pitchFamily="2" charset="0"/>
                <a:cs typeface="Kalpurush" panose="02000600000000000000" pitchFamily="2" charset="0"/>
              </a:rPr>
              <a:t>ডিজিটাল</a:t>
            </a:r>
            <a:r>
              <a:rPr lang="en-US" sz="4000" b="1" dirty="0">
                <a:ln/>
                <a:latin typeface="Kalpurush" panose="02000600000000000000" pitchFamily="2" charset="0"/>
                <a:cs typeface="Kalpurush" panose="02000600000000000000" pitchFamily="2" charset="0"/>
              </a:rPr>
              <a:t> </a:t>
            </a:r>
            <a:r>
              <a:rPr lang="en-US" sz="4000" b="1" dirty="0" err="1">
                <a:ln/>
                <a:latin typeface="Kalpurush" panose="02000600000000000000" pitchFamily="2" charset="0"/>
                <a:cs typeface="Kalpurush" panose="02000600000000000000" pitchFamily="2" charset="0"/>
              </a:rPr>
              <a:t>ডকুমেন্ট</a:t>
            </a:r>
            <a:r>
              <a:rPr lang="en-US" sz="4000" b="1" dirty="0">
                <a:ln/>
                <a:latin typeface="Kalpurush" panose="02000600000000000000" pitchFamily="2" charset="0"/>
                <a:cs typeface="Kalpurush" panose="02000600000000000000" pitchFamily="2" charset="0"/>
              </a:rPr>
              <a:t> </a:t>
            </a:r>
            <a:r>
              <a:rPr lang="en-US" sz="4000" b="1" dirty="0" err="1">
                <a:ln/>
                <a:latin typeface="Kalpurush" panose="02000600000000000000" pitchFamily="2" charset="0"/>
                <a:cs typeface="Kalpurush" panose="02000600000000000000" pitchFamily="2" charset="0"/>
              </a:rPr>
              <a:t>বিভিন্ন</a:t>
            </a:r>
            <a:r>
              <a:rPr lang="en-US" sz="4000" b="1" dirty="0">
                <a:ln/>
                <a:latin typeface="Kalpurush" panose="02000600000000000000" pitchFamily="2" charset="0"/>
                <a:cs typeface="Kalpurush" panose="02000600000000000000" pitchFamily="2" charset="0"/>
              </a:rPr>
              <a:t> </a:t>
            </a:r>
            <a:r>
              <a:rPr lang="en-US" sz="4000" b="1" dirty="0" err="1">
                <a:ln/>
                <a:latin typeface="Kalpurush" panose="02000600000000000000" pitchFamily="2" charset="0"/>
                <a:cs typeface="Kalpurush" panose="02000600000000000000" pitchFamily="2" charset="0"/>
              </a:rPr>
              <a:t>প্রকারের</a:t>
            </a:r>
            <a:r>
              <a:rPr lang="en-US" sz="4000" b="1" dirty="0">
                <a:ln/>
                <a:latin typeface="Kalpurush" panose="02000600000000000000" pitchFamily="2" charset="0"/>
                <a:cs typeface="Kalpurush" panose="02000600000000000000" pitchFamily="2" charset="0"/>
              </a:rPr>
              <a:t> </a:t>
            </a:r>
            <a:r>
              <a:rPr lang="en-US" sz="4000" b="1" dirty="0" err="1">
                <a:ln/>
                <a:latin typeface="Kalpurush" panose="02000600000000000000" pitchFamily="2" charset="0"/>
                <a:cs typeface="Kalpurush" panose="02000600000000000000" pitchFamily="2" charset="0"/>
              </a:rPr>
              <a:t>তথ্য</a:t>
            </a:r>
            <a:r>
              <a:rPr lang="en-US" sz="4000" b="1" dirty="0">
                <a:ln/>
                <a:latin typeface="Kalpurush" panose="02000600000000000000" pitchFamily="2" charset="0"/>
                <a:cs typeface="Kalpurush" panose="02000600000000000000" pitchFamily="2" charset="0"/>
              </a:rPr>
              <a:t> </a:t>
            </a:r>
            <a:r>
              <a:rPr lang="en-US" sz="4000" b="1" dirty="0" err="1">
                <a:ln/>
                <a:latin typeface="Kalpurush" panose="02000600000000000000" pitchFamily="2" charset="0"/>
                <a:cs typeface="Kalpurush" panose="02000600000000000000" pitchFamily="2" charset="0"/>
              </a:rPr>
              <a:t>ফাইল</a:t>
            </a:r>
            <a:r>
              <a:rPr lang="en-US" sz="4000" b="1" dirty="0">
                <a:ln/>
                <a:latin typeface="Kalpurush" panose="02000600000000000000" pitchFamily="2" charset="0"/>
                <a:cs typeface="Kalpurush" panose="02000600000000000000" pitchFamily="2" charset="0"/>
              </a:rPr>
              <a:t> </a:t>
            </a:r>
            <a:r>
              <a:rPr lang="en-US" sz="4000" b="1" dirty="0" err="1">
                <a:ln/>
                <a:latin typeface="Kalpurush" panose="02000600000000000000" pitchFamily="2" charset="0"/>
                <a:cs typeface="Kalpurush" panose="02000600000000000000" pitchFamily="2" charset="0"/>
              </a:rPr>
              <a:t>আকারে</a:t>
            </a:r>
            <a:r>
              <a:rPr lang="en-US" sz="4000" b="1" dirty="0">
                <a:ln/>
                <a:latin typeface="Kalpurush" panose="02000600000000000000" pitchFamily="2" charset="0"/>
                <a:cs typeface="Kalpurush" panose="02000600000000000000" pitchFamily="2" charset="0"/>
              </a:rPr>
              <a:t> </a:t>
            </a:r>
            <a:r>
              <a:rPr lang="en-US" sz="4000" b="1" dirty="0" err="1">
                <a:ln/>
                <a:latin typeface="Kalpurush" panose="02000600000000000000" pitchFamily="2" charset="0"/>
                <a:cs typeface="Kalpurush" panose="02000600000000000000" pitchFamily="2" charset="0"/>
              </a:rPr>
              <a:t>কম্পিউটারে</a:t>
            </a:r>
            <a:r>
              <a:rPr lang="en-US" sz="4000" b="1" dirty="0">
                <a:ln/>
                <a:latin typeface="Kalpurush" panose="02000600000000000000" pitchFamily="2" charset="0"/>
                <a:cs typeface="Kalpurush" panose="02000600000000000000" pitchFamily="2" charset="0"/>
              </a:rPr>
              <a:t> </a:t>
            </a:r>
            <a:r>
              <a:rPr lang="en-US" sz="4000" b="1" dirty="0" err="1">
                <a:ln/>
                <a:latin typeface="Kalpurush" panose="02000600000000000000" pitchFamily="2" charset="0"/>
                <a:cs typeface="Kalpurush" panose="02000600000000000000" pitchFamily="2" charset="0"/>
              </a:rPr>
              <a:t>সংরক্ষণ</a:t>
            </a:r>
            <a:r>
              <a:rPr lang="en-US" sz="4000" b="1" dirty="0">
                <a:ln/>
                <a:latin typeface="Kalpurush" panose="02000600000000000000" pitchFamily="2" charset="0"/>
                <a:cs typeface="Kalpurush" panose="02000600000000000000" pitchFamily="2" charset="0"/>
              </a:rPr>
              <a:t> </a:t>
            </a:r>
            <a:r>
              <a:rPr lang="en-US" sz="4000" b="1" dirty="0" err="1">
                <a:ln/>
                <a:latin typeface="Kalpurush" panose="02000600000000000000" pitchFamily="2" charset="0"/>
                <a:cs typeface="Kalpurush" panose="02000600000000000000" pitchFamily="2" charset="0"/>
              </a:rPr>
              <a:t>করা</a:t>
            </a:r>
            <a:r>
              <a:rPr lang="en-US" sz="4000" b="1" dirty="0">
                <a:ln/>
                <a:latin typeface="Kalpurush" panose="02000600000000000000" pitchFamily="2" charset="0"/>
                <a:cs typeface="Kalpurush" panose="02000600000000000000" pitchFamily="2" charset="0"/>
              </a:rPr>
              <a:t> </a:t>
            </a:r>
            <a:r>
              <a:rPr lang="en-US" sz="4000" b="1" dirty="0" err="1">
                <a:ln/>
                <a:latin typeface="Kalpurush" panose="02000600000000000000" pitchFamily="2" charset="0"/>
                <a:cs typeface="Kalpurush" panose="02000600000000000000" pitchFamily="2" charset="0"/>
              </a:rPr>
              <a:t>যায়</a:t>
            </a:r>
            <a:r>
              <a:rPr lang="en-US" sz="4000" b="1" dirty="0">
                <a:ln/>
                <a:latin typeface="Kalpurush" panose="02000600000000000000" pitchFamily="2" charset="0"/>
                <a:cs typeface="Kalpurush" panose="02000600000000000000" pitchFamily="2" charset="0"/>
              </a:rPr>
              <a:t>।</a:t>
            </a:r>
            <a:endParaRPr lang="en-US" sz="4000" b="1" cap="none" spc="0" dirty="0">
              <a:ln/>
              <a:effectLst/>
              <a:latin typeface="Kalpurush" panose="02000600000000000000" pitchFamily="2" charset="0"/>
              <a:cs typeface="Kalpurush" panose="02000600000000000000" pitchFamily="2" charset="0"/>
            </a:endParaRPr>
          </a:p>
        </p:txBody>
      </p:sp>
      <p:grpSp>
        <p:nvGrpSpPr>
          <p:cNvPr id="10" name="Group 9">
            <a:extLst>
              <a:ext uri="{FF2B5EF4-FFF2-40B4-BE49-F238E27FC236}">
                <a16:creationId xmlns:a16="http://schemas.microsoft.com/office/drawing/2014/main" id="{9176067A-F3FF-4804-9116-C7A29B11B371}"/>
              </a:ext>
            </a:extLst>
          </p:cNvPr>
          <p:cNvGrpSpPr/>
          <p:nvPr/>
        </p:nvGrpSpPr>
        <p:grpSpPr>
          <a:xfrm>
            <a:off x="4049486" y="2857500"/>
            <a:ext cx="1665514" cy="881743"/>
            <a:chOff x="4049486" y="2857500"/>
            <a:chExt cx="1665514" cy="881743"/>
          </a:xfrm>
        </p:grpSpPr>
        <p:sp>
          <p:nvSpPr>
            <p:cNvPr id="8" name="Arrow: Left-Right 7">
              <a:extLst>
                <a:ext uri="{FF2B5EF4-FFF2-40B4-BE49-F238E27FC236}">
                  <a16:creationId xmlns:a16="http://schemas.microsoft.com/office/drawing/2014/main" id="{66BA90CE-A46C-4BB0-A888-89B6CF2A795B}"/>
                </a:ext>
              </a:extLst>
            </p:cNvPr>
            <p:cNvSpPr/>
            <p:nvPr/>
          </p:nvSpPr>
          <p:spPr>
            <a:xfrm>
              <a:off x="4049486" y="2857500"/>
              <a:ext cx="1567543" cy="881743"/>
            </a:xfrm>
            <a:prstGeom prst="leftRightArrow">
              <a:avLst>
                <a:gd name="adj1" fmla="val 50000"/>
                <a:gd name="adj2" fmla="val 42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CCDB242-03D7-42D0-87F3-5C54B105C58B}"/>
                </a:ext>
              </a:extLst>
            </p:cNvPr>
            <p:cNvSpPr txBox="1"/>
            <p:nvPr/>
          </p:nvSpPr>
          <p:spPr>
            <a:xfrm>
              <a:off x="4188022" y="2943579"/>
              <a:ext cx="1526978" cy="646331"/>
            </a:xfrm>
            <a:prstGeom prst="rect">
              <a:avLst/>
            </a:prstGeom>
            <a:noFill/>
          </p:spPr>
          <p:txBody>
            <a:bodyPr wrap="square">
              <a:spAutoFit/>
            </a:bodyPr>
            <a:lstStyle/>
            <a:p>
              <a:r>
                <a:rPr lang="en-US" sz="36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স্ক্যানার</a:t>
              </a:r>
              <a:r>
                <a:rPr lang="en-US" sz="36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en-US" sz="3600" dirty="0"/>
            </a:p>
          </p:txBody>
        </p:sp>
      </p:grpSp>
    </p:spTree>
    <p:extLst>
      <p:ext uri="{BB962C8B-B14F-4D97-AF65-F5344CB8AC3E}">
        <p14:creationId xmlns:p14="http://schemas.microsoft.com/office/powerpoint/2010/main" val="215290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500"/>
                                        <p:tgtEl>
                                          <p:spTgt spid="3"/>
                                        </p:tgtEl>
                                      </p:cBhvr>
                                    </p:animEffect>
                                  </p:childTnLst>
                                </p:cTn>
                              </p:par>
                              <p:par>
                                <p:cTn id="12" presetID="22" presetClass="entr" presetSubtype="8"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700"/>
                                        <p:tgtEl>
                                          <p:spTgt spid="5"/>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600"/>
                                        <p:tgtEl>
                                          <p:spTgt spid="10"/>
                                        </p:tgtEl>
                                      </p:cBhvr>
                                    </p:animEffect>
                                  </p:childTnLst>
                                </p:cTn>
                              </p:par>
                            </p:childTnLst>
                          </p:cTn>
                        </p:par>
                        <p:par>
                          <p:cTn id="18" fill="hold">
                            <p:stCondLst>
                              <p:cond delay="2200"/>
                            </p:stCondLst>
                            <p:childTnLst>
                              <p:par>
                                <p:cTn id="19" presetID="53" presetClass="entr" presetSubtype="16"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100" fill="hold"/>
                                        <p:tgtEl>
                                          <p:spTgt spid="2"/>
                                        </p:tgtEl>
                                        <p:attrNameLst>
                                          <p:attrName>ppt_w</p:attrName>
                                        </p:attrNameLst>
                                      </p:cBhvr>
                                      <p:tavLst>
                                        <p:tav tm="0">
                                          <p:val>
                                            <p:fltVal val="0"/>
                                          </p:val>
                                        </p:tav>
                                        <p:tav tm="100000">
                                          <p:val>
                                            <p:strVal val="#ppt_w"/>
                                          </p:val>
                                        </p:tav>
                                      </p:tavLst>
                                    </p:anim>
                                    <p:anim calcmode="lin" valueType="num">
                                      <p:cBhvr>
                                        <p:cTn id="22" dur="1100" fill="hold"/>
                                        <p:tgtEl>
                                          <p:spTgt spid="2"/>
                                        </p:tgtEl>
                                        <p:attrNameLst>
                                          <p:attrName>ppt_h</p:attrName>
                                        </p:attrNameLst>
                                      </p:cBhvr>
                                      <p:tavLst>
                                        <p:tav tm="0">
                                          <p:val>
                                            <p:fltVal val="0"/>
                                          </p:val>
                                        </p:tav>
                                        <p:tav tm="100000">
                                          <p:val>
                                            <p:strVal val="#ppt_h"/>
                                          </p:val>
                                        </p:tav>
                                      </p:tavLst>
                                    </p:anim>
                                    <p:animEffect transition="in" filter="fade">
                                      <p:cBhvr>
                                        <p:cTn id="23"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48F3EB-332C-4262-A963-F6AE17E9FA31}"/>
              </a:ext>
            </a:extLst>
          </p:cNvPr>
          <p:cNvSpPr/>
          <p:nvPr/>
        </p:nvSpPr>
        <p:spPr>
          <a:xfrm>
            <a:off x="198120" y="2868317"/>
            <a:ext cx="4892040" cy="304698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274320" algn="ctr"/>
            <a:r>
              <a:rPr lang="bn-BD" sz="3200" b="1" dirty="0">
                <a:ln w="11430"/>
                <a:effectLst>
                  <a:outerShdw blurRad="50800" dist="39000" dir="5460000" algn="tl">
                    <a:srgbClr val="000000">
                      <a:alpha val="38000"/>
                    </a:srgbClr>
                  </a:outerShdw>
                </a:effectLst>
                <a:latin typeface="NikoshBAN" pitchFamily="2" charset="0"/>
                <a:cs typeface="NikoshBAN" pitchFamily="2" charset="0"/>
              </a:rPr>
              <a:t>মোহাম্মদ </a:t>
            </a:r>
            <a:r>
              <a:rPr lang="en-US" sz="3200" b="1" dirty="0" err="1">
                <a:ln w="11430"/>
                <a:effectLst>
                  <a:outerShdw blurRad="50800" dist="39000" dir="5460000" algn="tl">
                    <a:srgbClr val="000000">
                      <a:alpha val="38000"/>
                    </a:srgbClr>
                  </a:outerShdw>
                </a:effectLst>
                <a:latin typeface="NikoshBAN" pitchFamily="2" charset="0"/>
                <a:cs typeface="NikoshBAN" pitchFamily="2" charset="0"/>
              </a:rPr>
              <a:t>মাসুদ</a:t>
            </a:r>
            <a:r>
              <a:rPr lang="en-US" sz="3200" b="1" dirty="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effectLst>
                  <a:outerShdw blurRad="50800" dist="39000" dir="5460000" algn="tl">
                    <a:srgbClr val="000000">
                      <a:alpha val="38000"/>
                    </a:srgbClr>
                  </a:outerShdw>
                </a:effectLst>
                <a:latin typeface="NikoshBAN" pitchFamily="2" charset="0"/>
                <a:cs typeface="NikoshBAN" pitchFamily="2" charset="0"/>
              </a:rPr>
              <a:t>রানা</a:t>
            </a:r>
            <a:endParaRPr lang="en-US" sz="3200" b="1" dirty="0">
              <a:ln w="11430"/>
              <a:effectLst>
                <a:outerShdw blurRad="50800" dist="39000" dir="5460000" algn="tl">
                  <a:srgbClr val="000000">
                    <a:alpha val="38000"/>
                  </a:srgbClr>
                </a:outerShdw>
              </a:effectLst>
              <a:latin typeface="NikoshBAN" pitchFamily="2" charset="0"/>
              <a:cs typeface="NikoshBAN" pitchFamily="2" charset="0"/>
            </a:endParaRPr>
          </a:p>
          <a:p>
            <a:pPr marL="274320" algn="ctr"/>
            <a:r>
              <a:rPr lang="bn-BD" sz="3200" b="1" dirty="0">
                <a:ln w="11430"/>
                <a:effectLst>
                  <a:outerShdw blurRad="50800" dist="39000" dir="5460000" algn="tl">
                    <a:srgbClr val="000000">
                      <a:alpha val="38000"/>
                    </a:srgbClr>
                  </a:outerShdw>
                </a:effectLst>
                <a:latin typeface="NikoshBAN" pitchFamily="2" charset="0"/>
                <a:cs typeface="NikoshBAN" pitchFamily="2" charset="0"/>
              </a:rPr>
              <a:t>ট্রেড ইন্সট্রাক্টর(ইলেক)</a:t>
            </a:r>
            <a:endParaRPr lang="en-US" sz="3200" b="1" dirty="0">
              <a:ln w="11430"/>
              <a:effectLst>
                <a:outerShdw blurRad="50800" dist="39000" dir="5460000" algn="tl">
                  <a:srgbClr val="000000">
                    <a:alpha val="38000"/>
                  </a:srgbClr>
                </a:outerShdw>
              </a:effectLst>
              <a:latin typeface="NikoshBAN" pitchFamily="2" charset="0"/>
              <a:cs typeface="NikoshBAN" pitchFamily="2" charset="0"/>
            </a:endParaRPr>
          </a:p>
          <a:p>
            <a:pPr marL="274320" algn="ctr"/>
            <a:r>
              <a:rPr lang="en-US" sz="3200" b="1" dirty="0" err="1">
                <a:ln w="11430"/>
                <a:effectLst>
                  <a:outerShdw blurRad="50800" dist="39000" dir="5460000" algn="tl">
                    <a:srgbClr val="000000">
                      <a:alpha val="38000"/>
                    </a:srgbClr>
                  </a:outerShdw>
                </a:effectLst>
                <a:latin typeface="NikoshBAN" pitchFamily="2" charset="0"/>
                <a:cs typeface="NikoshBAN" pitchFamily="2" charset="0"/>
              </a:rPr>
              <a:t>কদমতলী</a:t>
            </a:r>
            <a:r>
              <a:rPr lang="en-US" sz="3200" b="1" dirty="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effectLst>
                  <a:outerShdw blurRad="50800" dist="39000" dir="5460000" algn="tl">
                    <a:srgbClr val="000000">
                      <a:alpha val="38000"/>
                    </a:srgbClr>
                  </a:outerShdw>
                </a:effectLst>
                <a:latin typeface="NikoshBAN" pitchFamily="2" charset="0"/>
                <a:cs typeface="NikoshBAN" pitchFamily="2" charset="0"/>
              </a:rPr>
              <a:t>হাসান</a:t>
            </a:r>
            <a:r>
              <a:rPr lang="en-US" sz="3200" b="1" dirty="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effectLst>
                  <a:outerShdw blurRad="50800" dist="39000" dir="5460000" algn="tl">
                    <a:srgbClr val="000000">
                      <a:alpha val="38000"/>
                    </a:srgbClr>
                  </a:outerShdw>
                </a:effectLst>
                <a:latin typeface="NikoshBAN" pitchFamily="2" charset="0"/>
                <a:cs typeface="NikoshBAN" pitchFamily="2" charset="0"/>
              </a:rPr>
              <a:t>পাবলিক</a:t>
            </a:r>
            <a:r>
              <a:rPr lang="en-US" sz="3200" b="1" dirty="0">
                <a:ln w="11430"/>
                <a:effectLst>
                  <a:outerShdw blurRad="50800" dist="39000" dir="5460000" algn="tl">
                    <a:srgbClr val="000000">
                      <a:alpha val="38000"/>
                    </a:srgbClr>
                  </a:outerShdw>
                </a:effectLst>
                <a:latin typeface="NikoshBAN" pitchFamily="2" charset="0"/>
                <a:cs typeface="NikoshBAN" pitchFamily="2" charset="0"/>
              </a:rPr>
              <a:t> </a:t>
            </a:r>
          </a:p>
          <a:p>
            <a:pPr marL="274320" algn="ctr"/>
            <a:r>
              <a:rPr lang="en-US" sz="3200" b="1" dirty="0" err="1">
                <a:ln w="11430"/>
                <a:effectLst>
                  <a:outerShdw blurRad="50800" dist="39000" dir="5460000" algn="tl">
                    <a:srgbClr val="000000">
                      <a:alpha val="38000"/>
                    </a:srgbClr>
                  </a:outerShdw>
                </a:effectLst>
                <a:latin typeface="NikoshBAN" pitchFamily="2" charset="0"/>
                <a:cs typeface="NikoshBAN" pitchFamily="2" charset="0"/>
              </a:rPr>
              <a:t>উচ্চ</a:t>
            </a:r>
            <a:r>
              <a:rPr lang="en-US" sz="3200" b="1" dirty="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effectLst>
                  <a:outerShdw blurRad="50800" dist="39000" dir="5460000" algn="tl">
                    <a:srgbClr val="000000">
                      <a:alpha val="38000"/>
                    </a:srgbClr>
                  </a:outerShdw>
                </a:effectLst>
                <a:latin typeface="NikoshBAN" pitchFamily="2" charset="0"/>
                <a:cs typeface="NikoshBAN" pitchFamily="2" charset="0"/>
              </a:rPr>
              <a:t>বিদ্যালয়</a:t>
            </a:r>
            <a:endParaRPr lang="en-US" sz="3200" b="1" dirty="0">
              <a:ln w="11430"/>
              <a:effectLst>
                <a:outerShdw blurRad="50800" dist="39000" dir="5460000" algn="tl">
                  <a:srgbClr val="000000">
                    <a:alpha val="38000"/>
                  </a:srgbClr>
                </a:outerShdw>
              </a:effectLst>
              <a:latin typeface="NikoshBAN" pitchFamily="2" charset="0"/>
              <a:cs typeface="NikoshBAN" pitchFamily="2" charset="0"/>
            </a:endParaRPr>
          </a:p>
          <a:p>
            <a:pPr marL="274320" algn="ctr"/>
            <a:r>
              <a:rPr lang="en-US" sz="3200" b="1" cap="none" spc="0" dirty="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effectLst>
                  <a:outerShdw blurRad="50800" dist="39000" dir="5460000" algn="tl">
                    <a:srgbClr val="000000">
                      <a:alpha val="38000"/>
                    </a:srgbClr>
                  </a:outerShdw>
                </a:effectLst>
                <a:latin typeface="NikoshBAN" pitchFamily="2" charset="0"/>
                <a:cs typeface="NikoshBAN" pitchFamily="2" charset="0"/>
              </a:rPr>
              <a:t>মোবাইল</a:t>
            </a:r>
            <a:r>
              <a:rPr lang="en-US" sz="3200" b="1" dirty="0">
                <a:ln w="11430"/>
                <a:effectLst>
                  <a:outerShdw blurRad="50800" dist="39000" dir="5460000" algn="tl">
                    <a:srgbClr val="000000">
                      <a:alpha val="38000"/>
                    </a:srgbClr>
                  </a:outerShdw>
                </a:effectLst>
                <a:latin typeface="NikoshBAN" pitchFamily="2" charset="0"/>
                <a:cs typeface="NikoshBAN" pitchFamily="2" charset="0"/>
              </a:rPr>
              <a:t>: -০১৭১৬৫৭৭৯৪২</a:t>
            </a:r>
            <a:endParaRPr lang="bn-BD" sz="3200" b="1" dirty="0">
              <a:ln w="11430"/>
              <a:effectLst>
                <a:outerShdw blurRad="50800" dist="39000" dir="5460000" algn="tl">
                  <a:srgbClr val="000000">
                    <a:alpha val="38000"/>
                  </a:srgbClr>
                </a:outerShdw>
              </a:effectLst>
              <a:latin typeface="NikoshBAN" pitchFamily="2" charset="0"/>
              <a:cs typeface="NikoshBAN" pitchFamily="2" charset="0"/>
            </a:endParaRPr>
          </a:p>
          <a:p>
            <a:pPr marL="274320" algn="ctr"/>
            <a:r>
              <a:rPr lang="en-US" sz="3200" b="1" dirty="0">
                <a:ln w="11430"/>
                <a:effectLst>
                  <a:outerShdw blurRad="50800" dist="39000" dir="5460000" algn="tl">
                    <a:srgbClr val="000000">
                      <a:alpha val="38000"/>
                    </a:srgbClr>
                  </a:outerShdw>
                </a:effectLst>
                <a:latin typeface="Times New Roman" pitchFamily="18" charset="0"/>
                <a:cs typeface="Times New Roman" pitchFamily="18" charset="0"/>
              </a:rPr>
              <a:t>shamul2006@gmail.com</a:t>
            </a:r>
            <a:endParaRPr lang="en-US" sz="3200" b="1" cap="none" spc="0" dirty="0">
              <a:ln w="11430"/>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id="{0BF2AD1D-3C53-4073-9472-04EB4AC304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301"/>
          <a:stretch/>
        </p:blipFill>
        <p:spPr>
          <a:xfrm>
            <a:off x="1799708" y="1098455"/>
            <a:ext cx="1546209" cy="1706415"/>
          </a:xfrm>
          <a:prstGeom prst="rect">
            <a:avLst/>
          </a:prstGeom>
        </p:spPr>
      </p:pic>
      <p:pic>
        <p:nvPicPr>
          <p:cNvPr id="12" name="Picture 11">
            <a:extLst>
              <a:ext uri="{FF2B5EF4-FFF2-40B4-BE49-F238E27FC236}">
                <a16:creationId xmlns:a16="http://schemas.microsoft.com/office/drawing/2014/main" id="{7175E749-9673-4626-8875-0F105B9C56D4}"/>
              </a:ext>
            </a:extLst>
          </p:cNvPr>
          <p:cNvPicPr>
            <a:picLocks noChangeAspect="1"/>
          </p:cNvPicPr>
          <p:nvPr/>
        </p:nvPicPr>
        <p:blipFill rotWithShape="1">
          <a:blip r:embed="rId3">
            <a:extLst>
              <a:ext uri="{28A0092B-C50C-407E-A947-70E740481C1C}">
                <a14:useLocalDpi xmlns:a14="http://schemas.microsoft.com/office/drawing/2010/main" val="0"/>
              </a:ext>
            </a:extLst>
          </a:blip>
          <a:srcRect t="2024" r="2153" b="1660"/>
          <a:stretch/>
        </p:blipFill>
        <p:spPr>
          <a:xfrm>
            <a:off x="5533722" y="1008743"/>
            <a:ext cx="3626606" cy="5054600"/>
          </a:xfrm>
          <a:prstGeom prst="rect">
            <a:avLst/>
          </a:prstGeom>
        </p:spPr>
      </p:pic>
      <p:sp>
        <p:nvSpPr>
          <p:cNvPr id="14" name="TextBox 13">
            <a:extLst>
              <a:ext uri="{FF2B5EF4-FFF2-40B4-BE49-F238E27FC236}">
                <a16:creationId xmlns:a16="http://schemas.microsoft.com/office/drawing/2014/main" id="{A7E0CFE4-9B26-4820-A345-2008015C2638}"/>
              </a:ext>
            </a:extLst>
          </p:cNvPr>
          <p:cNvSpPr txBox="1"/>
          <p:nvPr/>
        </p:nvSpPr>
        <p:spPr>
          <a:xfrm>
            <a:off x="2422753" y="161137"/>
            <a:ext cx="4847770" cy="707886"/>
          </a:xfrm>
          <a:prstGeom prst="rect">
            <a:avLst/>
          </a:prstGeom>
          <a:blipFill>
            <a:blip r:embed="rId4"/>
            <a:stretch>
              <a:fillRect/>
            </a:stretch>
          </a:blipFill>
        </p:spPr>
        <p:txBody>
          <a:bodyPr wrap="square">
            <a:spAutoFit/>
          </a:bodyPr>
          <a:lstStyle/>
          <a:p>
            <a:pPr algn="ctr"/>
            <a:r>
              <a:rPr lang="en-US" sz="4000"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পরিচিতি</a:t>
            </a:r>
            <a:endParaRPr lang="en-US" sz="4000" b="1" cap="none" spc="0" dirty="0">
              <a:ln w="11430"/>
              <a:solidFill>
                <a:schemeClr val="bg1"/>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4403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9000" r="-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CA6990-3017-4442-A381-007C68CB9B65}"/>
              </a:ext>
            </a:extLst>
          </p:cNvPr>
          <p:cNvSpPr txBox="1"/>
          <p:nvPr/>
        </p:nvSpPr>
        <p:spPr>
          <a:xfrm>
            <a:off x="3593390" y="1074865"/>
            <a:ext cx="3006982" cy="646331"/>
          </a:xfrm>
          <a:prstGeom prst="rect">
            <a:avLst/>
          </a:prstGeom>
          <a:noFill/>
        </p:spPr>
        <p:txBody>
          <a:bodyPr wrap="square">
            <a:spAutoFit/>
          </a:bodyPr>
          <a:lstStyle/>
          <a:p>
            <a:r>
              <a:rPr lang="en-US" sz="36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জোড়ায়</a:t>
            </a:r>
            <a:r>
              <a:rPr lang="en-US" sz="36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কাজ</a:t>
            </a:r>
            <a:endParaRPr lang="en-US" sz="3600" dirty="0"/>
          </a:p>
        </p:txBody>
      </p:sp>
      <p:sp>
        <p:nvSpPr>
          <p:cNvPr id="3" name="TextBox 2">
            <a:extLst>
              <a:ext uri="{FF2B5EF4-FFF2-40B4-BE49-F238E27FC236}">
                <a16:creationId xmlns:a16="http://schemas.microsoft.com/office/drawing/2014/main" id="{369E8B7A-66E1-4916-B22F-F6CCE52435BC}"/>
              </a:ext>
            </a:extLst>
          </p:cNvPr>
          <p:cNvSpPr txBox="1"/>
          <p:nvPr/>
        </p:nvSpPr>
        <p:spPr>
          <a:xfrm>
            <a:off x="73025" y="2892780"/>
            <a:ext cx="9620250" cy="1200329"/>
          </a:xfrm>
          <a:prstGeom prst="rect">
            <a:avLst/>
          </a:prstGeom>
          <a:noFill/>
        </p:spPr>
        <p:txBody>
          <a:bodyPr wrap="square">
            <a:spAutoFit/>
          </a:bodyPr>
          <a:lstStyle/>
          <a:p>
            <a:pPr algn="ctr"/>
            <a:r>
              <a:rPr lang="en-US" sz="36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ইনপুট</a:t>
            </a:r>
            <a:r>
              <a:rPr lang="en-US" sz="36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ডিভাইস</a:t>
            </a:r>
            <a:r>
              <a:rPr lang="en-US" sz="36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en-US" sz="36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 </a:t>
            </a:r>
            <a:r>
              <a:rPr lang="en-US" sz="36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কয়েকটি</a:t>
            </a:r>
            <a:r>
              <a:rPr lang="en-US" sz="36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ইনপুট</a:t>
            </a:r>
            <a:r>
              <a:rPr lang="en-US" sz="36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ডিভাইসের</a:t>
            </a:r>
            <a:r>
              <a:rPr lang="en-US" sz="36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p>
          <a:p>
            <a:pPr algn="ctr"/>
            <a:r>
              <a:rPr lang="en-US" sz="36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নাম</a:t>
            </a:r>
            <a:r>
              <a:rPr lang="en-US" sz="36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লিখ</a:t>
            </a:r>
            <a:r>
              <a:rPr lang="en-US" sz="36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en-US" sz="3600" dirty="0"/>
          </a:p>
        </p:txBody>
      </p:sp>
    </p:spTree>
    <p:extLst>
      <p:ext uri="{BB962C8B-B14F-4D97-AF65-F5344CB8AC3E}">
        <p14:creationId xmlns:p14="http://schemas.microsoft.com/office/powerpoint/2010/main" val="148864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800"/>
                                        <p:tgtEl>
                                          <p:spTgt spid="2"/>
                                        </p:tgtEl>
                                      </p:cBhvr>
                                    </p:animEffect>
                                  </p:childTnLst>
                                </p:cTn>
                              </p:par>
                            </p:childTnLst>
                          </p:cTn>
                        </p:par>
                        <p:par>
                          <p:cTn id="8" fill="hold">
                            <p:stCondLst>
                              <p:cond delay="8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9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5000" r="-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57A895-BD41-420A-B781-D04EC3198DD8}"/>
              </a:ext>
            </a:extLst>
          </p:cNvPr>
          <p:cNvSpPr txBox="1"/>
          <p:nvPr/>
        </p:nvSpPr>
        <p:spPr>
          <a:xfrm>
            <a:off x="-114300" y="1074865"/>
            <a:ext cx="9093200" cy="584775"/>
          </a:xfrm>
          <a:prstGeom prst="rect">
            <a:avLst/>
          </a:prstGeom>
          <a:noFill/>
        </p:spPr>
        <p:txBody>
          <a:bodyPr wrap="square">
            <a:spAutoFit/>
          </a:bodyPr>
          <a:lstStyle/>
          <a:p>
            <a:pPr algn="ct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দলীয়</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কাজ</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en-US" sz="3200" dirty="0"/>
          </a:p>
        </p:txBody>
      </p:sp>
      <p:sp>
        <p:nvSpPr>
          <p:cNvPr id="3" name="TextBox 2">
            <a:extLst>
              <a:ext uri="{FF2B5EF4-FFF2-40B4-BE49-F238E27FC236}">
                <a16:creationId xmlns:a16="http://schemas.microsoft.com/office/drawing/2014/main" id="{AD8DA43C-F5DD-45CC-BA35-2059646F73C8}"/>
              </a:ext>
            </a:extLst>
          </p:cNvPr>
          <p:cNvSpPr txBox="1"/>
          <p:nvPr/>
        </p:nvSpPr>
        <p:spPr>
          <a:xfrm>
            <a:off x="673100" y="2941765"/>
            <a:ext cx="8470900" cy="1077218"/>
          </a:xfrm>
          <a:prstGeom prst="rect">
            <a:avLst/>
          </a:prstGeom>
          <a:noFill/>
        </p:spPr>
        <p:txBody>
          <a:bodyPr wrap="square">
            <a:spAutoFit/>
          </a:bodyPr>
          <a:lstStyle/>
          <a:p>
            <a:pPr algn="ctr"/>
            <a:r>
              <a:rPr lang="en-US" sz="3200" b="1" dirty="0">
                <a:latin typeface="Kalpurush" panose="02000600000000000000" pitchFamily="2" charset="0"/>
                <a:cs typeface="Kalpurush" panose="02000600000000000000" pitchFamily="2" charset="0"/>
              </a:rPr>
              <a:t>“</a:t>
            </a:r>
            <a:r>
              <a:rPr lang="en-US" sz="3200" b="1" dirty="0" err="1">
                <a:latin typeface="Kalpurush" panose="02000600000000000000" pitchFamily="2" charset="0"/>
                <a:cs typeface="Kalpurush" panose="02000600000000000000" pitchFamily="2" charset="0"/>
              </a:rPr>
              <a:t>অপরাধ</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দমনে</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ওয়েভ</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ক্যামের</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ব্যাবহার</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করা</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তোমার</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যুক্তি</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সহকারে</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বুঝিয়ে</a:t>
            </a:r>
            <a:r>
              <a:rPr lang="en-US" sz="3200" b="1" dirty="0">
                <a:latin typeface="Kalpurush" panose="02000600000000000000" pitchFamily="2" charset="0"/>
                <a:cs typeface="Kalpurush" panose="02000600000000000000" pitchFamily="2" charset="0"/>
              </a:rPr>
              <a:t> </a:t>
            </a:r>
            <a:r>
              <a:rPr lang="en-US" sz="3200" b="1" dirty="0" err="1">
                <a:latin typeface="Kalpurush" panose="02000600000000000000" pitchFamily="2" charset="0"/>
                <a:cs typeface="Kalpurush" panose="02000600000000000000" pitchFamily="2" charset="0"/>
              </a:rPr>
              <a:t>লিখ</a:t>
            </a:r>
            <a:r>
              <a:rPr lang="en-US" sz="3200" b="1" dirty="0">
                <a:latin typeface="Kalpurush" panose="02000600000000000000" pitchFamily="2" charset="0"/>
                <a:cs typeface="Kalpurush" panose="02000600000000000000" pitchFamily="2" charset="0"/>
              </a:rPr>
              <a:t>।</a:t>
            </a:r>
            <a:endParaRPr lang="en-US" sz="5400" b="1"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35838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8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8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alphaModFix amt="16000"/>
          </a:blip>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FF9D10-4715-4968-A396-699FC2C3E8F4}"/>
              </a:ext>
            </a:extLst>
          </p:cNvPr>
          <p:cNvSpPr txBox="1"/>
          <p:nvPr/>
        </p:nvSpPr>
        <p:spPr>
          <a:xfrm>
            <a:off x="1201965" y="263880"/>
            <a:ext cx="6350000" cy="584775"/>
          </a:xfrm>
          <a:prstGeom prst="rect">
            <a:avLst/>
          </a:prstGeom>
          <a:noFill/>
        </p:spPr>
        <p:txBody>
          <a:bodyPr wrap="square">
            <a:spAutoFit/>
          </a:bodyPr>
          <a:lstStyle/>
          <a:p>
            <a:pPr algn="ct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মূলায়ন</a:t>
            </a:r>
            <a:endParaRPr lang="en-US" sz="3200" dirty="0"/>
          </a:p>
        </p:txBody>
      </p:sp>
      <p:sp>
        <p:nvSpPr>
          <p:cNvPr id="5" name="TextBox 4">
            <a:extLst>
              <a:ext uri="{FF2B5EF4-FFF2-40B4-BE49-F238E27FC236}">
                <a16:creationId xmlns:a16="http://schemas.microsoft.com/office/drawing/2014/main" id="{069F6B07-DE0A-4B55-9D44-AEBD0C46625B}"/>
              </a:ext>
            </a:extLst>
          </p:cNvPr>
          <p:cNvSpPr txBox="1"/>
          <p:nvPr/>
        </p:nvSpPr>
        <p:spPr>
          <a:xfrm>
            <a:off x="486229" y="1015902"/>
            <a:ext cx="6692900" cy="584775"/>
          </a:xfrm>
          <a:prstGeom prst="rect">
            <a:avLst/>
          </a:prstGeom>
          <a:noFill/>
        </p:spPr>
        <p:txBody>
          <a:bodyPr wrap="square">
            <a:spAutoFit/>
          </a:bodyPr>
          <a:lstStyle/>
          <a:p>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কী-বোর্ড</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দিয়ে</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করা</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হয়</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p>
        </p:txBody>
      </p:sp>
      <p:sp>
        <p:nvSpPr>
          <p:cNvPr id="6" name="TextBox 5">
            <a:extLst>
              <a:ext uri="{FF2B5EF4-FFF2-40B4-BE49-F238E27FC236}">
                <a16:creationId xmlns:a16="http://schemas.microsoft.com/office/drawing/2014/main" id="{478C7FB6-5360-4386-8A65-D6515B6B40D8}"/>
              </a:ext>
            </a:extLst>
          </p:cNvPr>
          <p:cNvSpPr txBox="1"/>
          <p:nvPr/>
        </p:nvSpPr>
        <p:spPr>
          <a:xfrm>
            <a:off x="602343" y="1998337"/>
            <a:ext cx="6583136" cy="584775"/>
          </a:xfrm>
          <a:prstGeom prst="rect">
            <a:avLst/>
          </a:prstGeom>
          <a:noFill/>
        </p:spPr>
        <p:txBody>
          <a:bodyPr wrap="square">
            <a:spAutoFit/>
          </a:bodyPr>
          <a:lstStyle/>
          <a:p>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কোন</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ডিভাইসটি</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ইদুরের</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মত</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দেখতে</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p>
        </p:txBody>
      </p:sp>
      <p:sp>
        <p:nvSpPr>
          <p:cNvPr id="7" name="Star: 5 Points 6">
            <a:extLst>
              <a:ext uri="{FF2B5EF4-FFF2-40B4-BE49-F238E27FC236}">
                <a16:creationId xmlns:a16="http://schemas.microsoft.com/office/drawing/2014/main" id="{0C34F02F-336B-40E0-8445-C0E77B4761E2}"/>
              </a:ext>
            </a:extLst>
          </p:cNvPr>
          <p:cNvSpPr/>
          <p:nvPr/>
        </p:nvSpPr>
        <p:spPr>
          <a:xfrm>
            <a:off x="788308" y="1017262"/>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A1313255-0E34-44BB-9040-CD7A45F606BB}"/>
              </a:ext>
            </a:extLst>
          </p:cNvPr>
          <p:cNvSpPr/>
          <p:nvPr/>
        </p:nvSpPr>
        <p:spPr>
          <a:xfrm>
            <a:off x="742044" y="2915006"/>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7C3A6F2-679B-4EFD-89E4-84C31761BD5A}"/>
              </a:ext>
            </a:extLst>
          </p:cNvPr>
          <p:cNvSpPr txBox="1"/>
          <p:nvPr/>
        </p:nvSpPr>
        <p:spPr>
          <a:xfrm>
            <a:off x="1371600" y="2952653"/>
            <a:ext cx="7979228" cy="584775"/>
          </a:xfrm>
          <a:prstGeom prst="rect">
            <a:avLst/>
          </a:prstGeom>
          <a:noFill/>
        </p:spPr>
        <p:txBody>
          <a:bodyPr wrap="square">
            <a:spAutoFit/>
          </a:bodyPr>
          <a:lstStyle/>
          <a:p>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কথা</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শব্দ</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তৈরীর</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জন্য</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কোন</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যন্ত্র</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ব্যবহার</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করা</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হয়</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p>
        </p:txBody>
      </p:sp>
      <p:sp>
        <p:nvSpPr>
          <p:cNvPr id="11" name="Star: 5 Points 10">
            <a:extLst>
              <a:ext uri="{FF2B5EF4-FFF2-40B4-BE49-F238E27FC236}">
                <a16:creationId xmlns:a16="http://schemas.microsoft.com/office/drawing/2014/main" id="{16B7F963-5C70-4614-8393-1904B31AE498}"/>
              </a:ext>
            </a:extLst>
          </p:cNvPr>
          <p:cNvSpPr/>
          <p:nvPr/>
        </p:nvSpPr>
        <p:spPr>
          <a:xfrm>
            <a:off x="683987" y="201149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B7B2B6A-CA90-41C7-8DE3-67564C37E3E3}"/>
              </a:ext>
            </a:extLst>
          </p:cNvPr>
          <p:cNvSpPr txBox="1"/>
          <p:nvPr/>
        </p:nvSpPr>
        <p:spPr>
          <a:xfrm>
            <a:off x="691243" y="3733703"/>
            <a:ext cx="6043386" cy="584775"/>
          </a:xfrm>
          <a:prstGeom prst="rect">
            <a:avLst/>
          </a:prstGeom>
          <a:noFill/>
        </p:spPr>
        <p:txBody>
          <a:bodyPr wrap="square">
            <a:spAutoFit/>
          </a:bodyPr>
          <a:lstStyle/>
          <a:p>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ওএমআর</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এর</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পূর্ণ</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অর্থ</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বল</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p>
        </p:txBody>
      </p:sp>
      <p:sp>
        <p:nvSpPr>
          <p:cNvPr id="13" name="Star: 5 Points 12">
            <a:extLst>
              <a:ext uri="{FF2B5EF4-FFF2-40B4-BE49-F238E27FC236}">
                <a16:creationId xmlns:a16="http://schemas.microsoft.com/office/drawing/2014/main" id="{36C856D7-7B84-483D-8403-9580DA856FBF}"/>
              </a:ext>
            </a:extLst>
          </p:cNvPr>
          <p:cNvSpPr/>
          <p:nvPr/>
        </p:nvSpPr>
        <p:spPr>
          <a:xfrm>
            <a:off x="664937" y="372599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4E2BC02-1362-4CD7-A8AA-158178096F7B}"/>
              </a:ext>
            </a:extLst>
          </p:cNvPr>
          <p:cNvSpPr txBox="1"/>
          <p:nvPr/>
        </p:nvSpPr>
        <p:spPr>
          <a:xfrm>
            <a:off x="1101725" y="4667153"/>
            <a:ext cx="8591550" cy="1077218"/>
          </a:xfrm>
          <a:prstGeom prst="rect">
            <a:avLst/>
          </a:prstGeom>
          <a:noFill/>
        </p:spPr>
        <p:txBody>
          <a:bodyPr wrap="square">
            <a:spAutoFit/>
          </a:bodyPr>
          <a:lstStyle/>
          <a:p>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কম্পিউটারের</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যন্ত্র</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দিয়ে</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কোনো</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বস্তুর</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ডিজিটাল</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প্রতিলিপি</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তৈরী</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হয়</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p>
        </p:txBody>
      </p:sp>
      <p:sp>
        <p:nvSpPr>
          <p:cNvPr id="15" name="Star: 5 Points 14">
            <a:extLst>
              <a:ext uri="{FF2B5EF4-FFF2-40B4-BE49-F238E27FC236}">
                <a16:creationId xmlns:a16="http://schemas.microsoft.com/office/drawing/2014/main" id="{F22564FC-8328-45B8-9656-A2007987D342}"/>
              </a:ext>
            </a:extLst>
          </p:cNvPr>
          <p:cNvSpPr/>
          <p:nvPr/>
        </p:nvSpPr>
        <p:spPr>
          <a:xfrm>
            <a:off x="655412" y="467849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360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2"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800"/>
                                        <p:tgtEl>
                                          <p:spTgt spid="7"/>
                                        </p:tgtEl>
                                      </p:cBhvr>
                                    </p:animEffect>
                                  </p:childTnLst>
                                </p:cTn>
                              </p:par>
                              <p:par>
                                <p:cTn id="11" presetID="8" presetClass="emph" presetSubtype="0" fill="hold" grpId="0" nodeType="withEffect">
                                  <p:stCondLst>
                                    <p:cond delay="400"/>
                                  </p:stCondLst>
                                  <p:childTnLst>
                                    <p:animRot by="21600000">
                                      <p:cBhvr>
                                        <p:cTn id="12" dur="1500" fill="hold"/>
                                        <p:tgtEl>
                                          <p:spTgt spid="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9" presetClass="entr" presetSubtype="0" fill="hold" grpId="1"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par>
                                <p:cTn id="21" presetID="8" presetClass="emph" presetSubtype="0" fill="hold" grpId="0" nodeType="withEffect">
                                  <p:stCondLst>
                                    <p:cond delay="0"/>
                                  </p:stCondLst>
                                  <p:childTnLst>
                                    <p:animRot by="21600000">
                                      <p:cBhvr>
                                        <p:cTn id="22" dur="1500" fill="hold"/>
                                        <p:tgtEl>
                                          <p:spTgt spid="11"/>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9" presetClass="entr" presetSubtype="0" fill="hold" grpId="3"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par>
                                <p:cTn id="31" presetID="8" presetClass="emph" presetSubtype="0" fill="hold" grpId="0" nodeType="withEffect">
                                  <p:stCondLst>
                                    <p:cond delay="0"/>
                                  </p:stCondLst>
                                  <p:childTnLst>
                                    <p:animRot by="21600000">
                                      <p:cBhvr>
                                        <p:cTn id="32" dur="1500" fill="hold"/>
                                        <p:tgtEl>
                                          <p:spTgt spid="9"/>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9" presetClass="entr" presetSubtype="0" fill="hold" grpId="1"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dissolve">
                                      <p:cBhvr>
                                        <p:cTn id="40" dur="500"/>
                                        <p:tgtEl>
                                          <p:spTgt spid="13"/>
                                        </p:tgtEl>
                                      </p:cBhvr>
                                    </p:animEffect>
                                  </p:childTnLst>
                                </p:cTn>
                              </p:par>
                              <p:par>
                                <p:cTn id="41" presetID="8" presetClass="emph" presetSubtype="0" fill="hold" grpId="0" nodeType="withEffect">
                                  <p:stCondLst>
                                    <p:cond delay="0"/>
                                  </p:stCondLst>
                                  <p:childTnLst>
                                    <p:animRot by="21600000">
                                      <p:cBhvr>
                                        <p:cTn id="42" dur="1500" fill="hold"/>
                                        <p:tgtEl>
                                          <p:spTgt spid="13"/>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par>
                                <p:cTn id="48" presetID="9" presetClass="entr" presetSubtype="0" fill="hold" grpId="1"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dissolve">
                                      <p:cBhvr>
                                        <p:cTn id="50" dur="500"/>
                                        <p:tgtEl>
                                          <p:spTgt spid="15"/>
                                        </p:tgtEl>
                                      </p:cBhvr>
                                    </p:animEffect>
                                  </p:childTnLst>
                                </p:cTn>
                              </p:par>
                              <p:par>
                                <p:cTn id="51" presetID="8" presetClass="emph" presetSubtype="0" fill="hold" grpId="0" nodeType="withEffect">
                                  <p:stCondLst>
                                    <p:cond delay="0"/>
                                  </p:stCondLst>
                                  <p:childTnLst>
                                    <p:animRot by="21600000">
                                      <p:cBhvr>
                                        <p:cTn id="52" dur="1500" fill="hold"/>
                                        <p:tgtEl>
                                          <p:spTgt spid="15"/>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7" grpId="1" animBg="1"/>
      <p:bldP spid="7" grpId="2" animBg="1"/>
      <p:bldP spid="9" grpId="0" animBg="1"/>
      <p:bldP spid="9" grpId="3" animBg="1"/>
      <p:bldP spid="10" grpId="0"/>
      <p:bldP spid="11" grpId="0" animBg="1"/>
      <p:bldP spid="11" grpId="1" animBg="1"/>
      <p:bldP spid="12" grpId="0"/>
      <p:bldP spid="13" grpId="0" animBg="1"/>
      <p:bldP spid="13" grpId="1" animBg="1"/>
      <p:bldP spid="14" grpId="0"/>
      <p:bldP spid="15" grpId="0" animBg="1"/>
      <p:bldP spid="1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stretch>
            <a:fillRect l="-19000" r="-1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D3522E-C8FA-42C4-B7CD-6CF404C2AEAA}"/>
              </a:ext>
            </a:extLst>
          </p:cNvPr>
          <p:cNvSpPr txBox="1"/>
          <p:nvPr/>
        </p:nvSpPr>
        <p:spPr>
          <a:xfrm>
            <a:off x="247650" y="263880"/>
            <a:ext cx="8858249" cy="707886"/>
          </a:xfrm>
          <a:prstGeom prst="rect">
            <a:avLst/>
          </a:prstGeom>
          <a:noFill/>
        </p:spPr>
        <p:txBody>
          <a:bodyPr wrap="square">
            <a:spAutoFit/>
          </a:bodyPr>
          <a:lstStyle/>
          <a:p>
            <a:pPr algn="ctr"/>
            <a:r>
              <a:rPr lang="en-US" sz="40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বাড়ীর</a:t>
            </a:r>
            <a:r>
              <a:rPr lang="en-US" sz="40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কাজ</a:t>
            </a:r>
            <a:endParaRPr lang="en-US" sz="4000" dirty="0"/>
          </a:p>
        </p:txBody>
      </p:sp>
      <p:sp>
        <p:nvSpPr>
          <p:cNvPr id="3" name="TextBox 2">
            <a:extLst>
              <a:ext uri="{FF2B5EF4-FFF2-40B4-BE49-F238E27FC236}">
                <a16:creationId xmlns:a16="http://schemas.microsoft.com/office/drawing/2014/main" id="{7C51C27F-7199-426C-80F8-DD85BB55E72D}"/>
              </a:ext>
            </a:extLst>
          </p:cNvPr>
          <p:cNvSpPr txBox="1"/>
          <p:nvPr/>
        </p:nvSpPr>
        <p:spPr>
          <a:xfrm>
            <a:off x="342900" y="2683230"/>
            <a:ext cx="9124950" cy="1077218"/>
          </a:xfrm>
          <a:prstGeom prst="rect">
            <a:avLst/>
          </a:prstGeom>
          <a:noFill/>
        </p:spPr>
        <p:txBody>
          <a:bodyPr wrap="square">
            <a:spAutoFit/>
          </a:bodyPr>
          <a:lstStyle/>
          <a:p>
            <a:pPr algn="ctr"/>
            <a:r>
              <a:rPr lang="en-US" sz="3200" b="1" dirty="0" err="1">
                <a:ln/>
                <a:solidFill>
                  <a:srgbClr val="000000"/>
                </a:solidFill>
                <a:latin typeface="Kalpurush" panose="02000600000000000000" pitchFamily="2" charset="0"/>
                <a:cs typeface="Kalpurush" panose="02000600000000000000" pitchFamily="2" charset="0"/>
              </a:rPr>
              <a:t>যে</a:t>
            </a:r>
            <a:r>
              <a:rPr lang="en-US" sz="3200" b="1" dirty="0">
                <a:ln/>
                <a:solidFill>
                  <a:srgbClr val="000000"/>
                </a:solidFill>
                <a:latin typeface="Kalpurush" panose="02000600000000000000" pitchFamily="2" charset="0"/>
                <a:cs typeface="Kalpurush" panose="02000600000000000000" pitchFamily="2" charset="0"/>
              </a:rPr>
              <a:t> </a:t>
            </a:r>
            <a:r>
              <a:rPr lang="en-US" sz="3200" b="1" dirty="0" err="1">
                <a:ln/>
                <a:solidFill>
                  <a:srgbClr val="000000"/>
                </a:solidFill>
                <a:latin typeface="Kalpurush" panose="02000600000000000000" pitchFamily="2" charset="0"/>
                <a:cs typeface="Kalpurush" panose="02000600000000000000" pitchFamily="2" charset="0"/>
              </a:rPr>
              <a:t>সকল</a:t>
            </a:r>
            <a:r>
              <a:rPr lang="en-US" sz="3200" b="1" dirty="0">
                <a:ln/>
                <a:solidFill>
                  <a:srgbClr val="000000"/>
                </a:solidFill>
                <a:latin typeface="Kalpurush" panose="02000600000000000000" pitchFamily="2" charset="0"/>
                <a:cs typeface="Kalpurush" panose="02000600000000000000" pitchFamily="2" charset="0"/>
              </a:rPr>
              <a:t> </a:t>
            </a:r>
            <a:r>
              <a:rPr lang="en-US" sz="3200" b="1" dirty="0" err="1">
                <a:ln/>
                <a:solidFill>
                  <a:srgbClr val="000000"/>
                </a:solidFill>
                <a:latin typeface="Kalpurush" panose="02000600000000000000" pitchFamily="2" charset="0"/>
                <a:cs typeface="Kalpurush" panose="02000600000000000000" pitchFamily="2" charset="0"/>
              </a:rPr>
              <a:t>ডিভাইস</a:t>
            </a:r>
            <a:r>
              <a:rPr lang="en-US" sz="3200" b="1" dirty="0">
                <a:ln/>
                <a:solidFill>
                  <a:srgbClr val="000000"/>
                </a:solidFill>
                <a:latin typeface="Kalpurush" panose="02000600000000000000" pitchFamily="2" charset="0"/>
                <a:cs typeface="Kalpurush" panose="02000600000000000000" pitchFamily="2" charset="0"/>
              </a:rPr>
              <a:t> </a:t>
            </a:r>
            <a:r>
              <a:rPr lang="en-US" sz="3200" b="1" dirty="0" err="1">
                <a:ln/>
                <a:solidFill>
                  <a:srgbClr val="000000"/>
                </a:solidFill>
                <a:latin typeface="Kalpurush" panose="02000600000000000000" pitchFamily="2" charset="0"/>
                <a:cs typeface="Kalpurush" panose="02000600000000000000" pitchFamily="2" charset="0"/>
              </a:rPr>
              <a:t>সম্পর্কে</a:t>
            </a:r>
            <a:r>
              <a:rPr lang="en-US" sz="3200" b="1" dirty="0">
                <a:ln/>
                <a:solidFill>
                  <a:srgbClr val="000000"/>
                </a:solidFill>
                <a:latin typeface="Kalpurush" panose="02000600000000000000" pitchFamily="2" charset="0"/>
                <a:cs typeface="Kalpurush" panose="02000600000000000000" pitchFamily="2" charset="0"/>
              </a:rPr>
              <a:t> </a:t>
            </a:r>
            <a:r>
              <a:rPr lang="en-US" sz="3200" b="1" dirty="0" err="1">
                <a:ln/>
                <a:solidFill>
                  <a:srgbClr val="000000"/>
                </a:solidFill>
                <a:latin typeface="Kalpurush" panose="02000600000000000000" pitchFamily="2" charset="0"/>
                <a:cs typeface="Kalpurush" panose="02000600000000000000" pitchFamily="2" charset="0"/>
              </a:rPr>
              <a:t>আলোচনা</a:t>
            </a:r>
            <a:r>
              <a:rPr lang="en-US" sz="3200" b="1" dirty="0">
                <a:ln/>
                <a:solidFill>
                  <a:srgbClr val="000000"/>
                </a:solidFill>
                <a:latin typeface="Kalpurush" panose="02000600000000000000" pitchFamily="2" charset="0"/>
                <a:cs typeface="Kalpurush" panose="02000600000000000000" pitchFamily="2" charset="0"/>
              </a:rPr>
              <a:t> </a:t>
            </a:r>
            <a:r>
              <a:rPr lang="en-US" sz="3200" b="1" dirty="0" err="1">
                <a:ln/>
                <a:solidFill>
                  <a:srgbClr val="000000"/>
                </a:solidFill>
                <a:latin typeface="Kalpurush" panose="02000600000000000000" pitchFamily="2" charset="0"/>
                <a:cs typeface="Kalpurush" panose="02000600000000000000" pitchFamily="2" charset="0"/>
              </a:rPr>
              <a:t>করা</a:t>
            </a:r>
            <a:r>
              <a:rPr lang="en-US" sz="3200" b="1" dirty="0">
                <a:ln/>
                <a:solidFill>
                  <a:srgbClr val="000000"/>
                </a:solidFill>
                <a:latin typeface="Kalpurush" panose="02000600000000000000" pitchFamily="2" charset="0"/>
                <a:cs typeface="Kalpurush" panose="02000600000000000000" pitchFamily="2" charset="0"/>
              </a:rPr>
              <a:t> </a:t>
            </a:r>
            <a:r>
              <a:rPr lang="en-US" sz="3200" b="1" dirty="0" err="1">
                <a:ln/>
                <a:solidFill>
                  <a:srgbClr val="000000"/>
                </a:solidFill>
                <a:latin typeface="Kalpurush" panose="02000600000000000000" pitchFamily="2" charset="0"/>
                <a:cs typeface="Kalpurush" panose="02000600000000000000" pitchFamily="2" charset="0"/>
              </a:rPr>
              <a:t>হল</a:t>
            </a:r>
            <a:r>
              <a:rPr lang="en-US" sz="3200" b="1" dirty="0">
                <a:ln/>
                <a:solidFill>
                  <a:srgbClr val="000000"/>
                </a:solidFill>
                <a:latin typeface="Kalpurush" panose="02000600000000000000" pitchFamily="2" charset="0"/>
                <a:cs typeface="Kalpurush" panose="02000600000000000000" pitchFamily="2" charset="0"/>
              </a:rPr>
              <a:t> </a:t>
            </a:r>
            <a:r>
              <a:rPr lang="en-US" sz="3200" b="1" dirty="0" err="1">
                <a:ln/>
                <a:solidFill>
                  <a:srgbClr val="000000"/>
                </a:solidFill>
                <a:latin typeface="Kalpurush" panose="02000600000000000000" pitchFamily="2" charset="0"/>
                <a:cs typeface="Kalpurush" panose="02000600000000000000" pitchFamily="2" charset="0"/>
              </a:rPr>
              <a:t>তা</a:t>
            </a:r>
            <a:r>
              <a:rPr lang="en-US" sz="3200" b="1" dirty="0">
                <a:ln/>
                <a:solidFill>
                  <a:srgbClr val="000000"/>
                </a:solidFill>
                <a:latin typeface="Kalpurush" panose="02000600000000000000" pitchFamily="2" charset="0"/>
                <a:cs typeface="Kalpurush" panose="02000600000000000000" pitchFamily="2" charset="0"/>
              </a:rPr>
              <a:t> </a:t>
            </a:r>
            <a:r>
              <a:rPr lang="en-US" sz="3200" b="1" dirty="0" err="1">
                <a:ln/>
                <a:solidFill>
                  <a:srgbClr val="000000"/>
                </a:solidFill>
                <a:latin typeface="Kalpurush" panose="02000600000000000000" pitchFamily="2" charset="0"/>
                <a:cs typeface="Kalpurush" panose="02000600000000000000" pitchFamily="2" charset="0"/>
              </a:rPr>
              <a:t>থেকে</a:t>
            </a:r>
            <a:r>
              <a:rPr lang="en-US" sz="3200" b="1" dirty="0">
                <a:ln/>
                <a:solidFill>
                  <a:srgbClr val="000000"/>
                </a:solidFill>
                <a:latin typeface="Kalpurush" panose="02000600000000000000" pitchFamily="2" charset="0"/>
                <a:cs typeface="Kalpurush" panose="02000600000000000000" pitchFamily="2" charset="0"/>
              </a:rPr>
              <a:t> ৪টি </a:t>
            </a:r>
            <a:r>
              <a:rPr lang="en-US" sz="3200" b="1" dirty="0" err="1">
                <a:ln/>
                <a:solidFill>
                  <a:srgbClr val="000000"/>
                </a:solidFill>
                <a:latin typeface="Kalpurush" panose="02000600000000000000" pitchFamily="2" charset="0"/>
                <a:cs typeface="Kalpurush" panose="02000600000000000000" pitchFamily="2" charset="0"/>
              </a:rPr>
              <a:t>ডিভাইসের</a:t>
            </a:r>
            <a:r>
              <a:rPr lang="en-US" sz="3200" b="1" dirty="0">
                <a:ln/>
                <a:solidFill>
                  <a:srgbClr val="000000"/>
                </a:solidFill>
                <a:latin typeface="Kalpurush" panose="02000600000000000000" pitchFamily="2" charset="0"/>
                <a:cs typeface="Kalpurush" panose="02000600000000000000" pitchFamily="2" charset="0"/>
              </a:rPr>
              <a:t> </a:t>
            </a:r>
            <a:r>
              <a:rPr lang="en-US" sz="3200" b="1" dirty="0" err="1">
                <a:ln/>
                <a:solidFill>
                  <a:srgbClr val="000000"/>
                </a:solidFill>
                <a:latin typeface="Kalpurush" panose="02000600000000000000" pitchFamily="2" charset="0"/>
                <a:cs typeface="Kalpurush" panose="02000600000000000000" pitchFamily="2" charset="0"/>
              </a:rPr>
              <a:t>বিস্তারিত</a:t>
            </a:r>
            <a:r>
              <a:rPr lang="en-US" sz="3200" b="1" dirty="0">
                <a:ln/>
                <a:solidFill>
                  <a:srgbClr val="000000"/>
                </a:solidFill>
                <a:latin typeface="Kalpurush" panose="02000600000000000000" pitchFamily="2" charset="0"/>
                <a:cs typeface="Kalpurush" panose="02000600000000000000" pitchFamily="2" charset="0"/>
              </a:rPr>
              <a:t> </a:t>
            </a:r>
            <a:r>
              <a:rPr lang="en-US" sz="3200" b="1" dirty="0" err="1">
                <a:ln/>
                <a:solidFill>
                  <a:srgbClr val="000000"/>
                </a:solidFill>
                <a:latin typeface="Kalpurush" panose="02000600000000000000" pitchFamily="2" charset="0"/>
                <a:cs typeface="Kalpurush" panose="02000600000000000000" pitchFamily="2" charset="0"/>
              </a:rPr>
              <a:t>বর্ণনা</a:t>
            </a:r>
            <a:r>
              <a:rPr lang="en-US" sz="3200" b="1" dirty="0">
                <a:ln/>
                <a:solidFill>
                  <a:srgbClr val="000000"/>
                </a:solidFill>
                <a:latin typeface="Kalpurush" panose="02000600000000000000" pitchFamily="2" charset="0"/>
                <a:cs typeface="Kalpurush" panose="02000600000000000000" pitchFamily="2" charset="0"/>
              </a:rPr>
              <a:t> </a:t>
            </a:r>
            <a:r>
              <a:rPr lang="en-US" sz="3200" b="1" dirty="0" err="1">
                <a:ln/>
                <a:solidFill>
                  <a:srgbClr val="000000"/>
                </a:solidFill>
                <a:latin typeface="Kalpurush" panose="02000600000000000000" pitchFamily="2" charset="0"/>
                <a:cs typeface="Kalpurush" panose="02000600000000000000" pitchFamily="2" charset="0"/>
              </a:rPr>
              <a:t>লিখে</a:t>
            </a:r>
            <a:r>
              <a:rPr lang="en-US" sz="3200" b="1" dirty="0">
                <a:ln/>
                <a:solidFill>
                  <a:srgbClr val="000000"/>
                </a:solidFill>
                <a:latin typeface="Kalpurush" panose="02000600000000000000" pitchFamily="2" charset="0"/>
                <a:cs typeface="Kalpurush" panose="02000600000000000000" pitchFamily="2" charset="0"/>
              </a:rPr>
              <a:t> </a:t>
            </a:r>
            <a:r>
              <a:rPr lang="en-US" sz="3200" b="1" dirty="0" err="1">
                <a:ln/>
                <a:solidFill>
                  <a:srgbClr val="000000"/>
                </a:solidFill>
                <a:latin typeface="Kalpurush" panose="02000600000000000000" pitchFamily="2" charset="0"/>
                <a:cs typeface="Kalpurush" panose="02000600000000000000" pitchFamily="2" charset="0"/>
              </a:rPr>
              <a:t>আনবে</a:t>
            </a:r>
            <a:r>
              <a:rPr lang="en-US" sz="3200" b="1" dirty="0">
                <a:ln/>
                <a:solidFill>
                  <a:srgbClr val="000000"/>
                </a:solidFill>
                <a:latin typeface="Kalpurush" panose="02000600000000000000" pitchFamily="2" charset="0"/>
                <a:cs typeface="Kalpurush" panose="02000600000000000000" pitchFamily="2" charset="0"/>
              </a:rPr>
              <a:t> ।</a:t>
            </a:r>
            <a:endParaRPr lang="en-US" sz="3200" dirty="0">
              <a:solidFill>
                <a:srgbClr val="000000"/>
              </a:solidFill>
            </a:endParaRPr>
          </a:p>
        </p:txBody>
      </p:sp>
    </p:spTree>
    <p:extLst>
      <p:ext uri="{BB962C8B-B14F-4D97-AF65-F5344CB8AC3E}">
        <p14:creationId xmlns:p14="http://schemas.microsoft.com/office/powerpoint/2010/main" val="375879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6D0E7-60FE-41BF-8FFE-15B69C94A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850" y="281780"/>
            <a:ext cx="5151437" cy="5151437"/>
          </a:xfrm>
          <a:prstGeom prst="rect">
            <a:avLst/>
          </a:prstGeom>
        </p:spPr>
      </p:pic>
      <p:sp>
        <p:nvSpPr>
          <p:cNvPr id="4" name="Rectangle 3">
            <a:extLst>
              <a:ext uri="{FF2B5EF4-FFF2-40B4-BE49-F238E27FC236}">
                <a16:creationId xmlns:a16="http://schemas.microsoft.com/office/drawing/2014/main" id="{DAA367FF-5A02-4DC9-97EC-F91E8E4A76CF}"/>
              </a:ext>
            </a:extLst>
          </p:cNvPr>
          <p:cNvSpPr/>
          <p:nvPr/>
        </p:nvSpPr>
        <p:spPr>
          <a:xfrm>
            <a:off x="438150" y="5744666"/>
            <a:ext cx="8991600" cy="923330"/>
          </a:xfrm>
          <a:prstGeom prst="rect">
            <a:avLst/>
          </a:prstGeom>
          <a:noFill/>
        </p:spPr>
        <p:txBody>
          <a:bodyPr wrap="square" lIns="91440" tIns="45720" rIns="91440" bIns="45720">
            <a:spAutoFit/>
          </a:bodyPr>
          <a:lstStyle/>
          <a:p>
            <a:pPr algn="ctr"/>
            <a:r>
              <a:rPr lang="en-US" sz="5400" dirty="0" err="1">
                <a:ln w="0"/>
                <a:effectLst>
                  <a:outerShdw blurRad="38100" dist="19050" dir="2700000" algn="tl" rotWithShape="0">
                    <a:schemeClr val="dk1">
                      <a:alpha val="40000"/>
                    </a:schemeClr>
                  </a:outerShdw>
                </a:effectLst>
              </a:rPr>
              <a:t>সকলেই</a:t>
            </a:r>
            <a:r>
              <a:rPr lang="en-US" sz="5400" dirty="0">
                <a:ln w="0"/>
                <a:effectLst>
                  <a:outerShdw blurRad="38100" dist="19050" dir="2700000" algn="tl" rotWithShape="0">
                    <a:schemeClr val="dk1">
                      <a:alpha val="40000"/>
                    </a:schemeClr>
                  </a:outerShdw>
                </a:effectLst>
              </a:rPr>
              <a:t> </a:t>
            </a:r>
            <a:r>
              <a:rPr lang="en-US" sz="5400" dirty="0" err="1">
                <a:ln w="0"/>
                <a:effectLst>
                  <a:outerShdw blurRad="38100" dist="19050" dir="2700000" algn="tl" rotWithShape="0">
                    <a:schemeClr val="dk1">
                      <a:alpha val="40000"/>
                    </a:schemeClr>
                  </a:outerShdw>
                </a:effectLst>
              </a:rPr>
              <a:t>সুস্থতায়</a:t>
            </a:r>
            <a:r>
              <a:rPr lang="en-US" sz="5400" dirty="0">
                <a:ln w="0"/>
                <a:effectLst>
                  <a:outerShdw blurRad="38100" dist="19050" dir="2700000" algn="tl" rotWithShape="0">
                    <a:schemeClr val="dk1">
                      <a:alpha val="40000"/>
                    </a:schemeClr>
                  </a:outerShdw>
                </a:effectLst>
              </a:rPr>
              <a:t> </a:t>
            </a:r>
            <a:r>
              <a:rPr lang="en-US" sz="5400" dirty="0" err="1">
                <a:ln w="0"/>
                <a:effectLst>
                  <a:outerShdw blurRad="38100" dist="19050" dir="2700000" algn="tl" rotWithShape="0">
                    <a:schemeClr val="dk1">
                      <a:alpha val="40000"/>
                    </a:schemeClr>
                  </a:outerShdw>
                </a:effectLst>
              </a:rPr>
              <a:t>থাক</a:t>
            </a:r>
            <a:endParaRPr lang="en-US" sz="5400" dirty="0">
              <a:ln w="0"/>
              <a:effectLst>
                <a:outerShdw blurRad="38100" dist="19050" dir="2700000" algn="tl" rotWithShape="0">
                  <a:schemeClr val="dk1">
                    <a:alpha val="40000"/>
                  </a:schemeClr>
                </a:outerShdw>
              </a:effectLst>
            </a:endParaRPr>
          </a:p>
        </p:txBody>
      </p:sp>
      <p:pic>
        <p:nvPicPr>
          <p:cNvPr id="6" name="Picture 5">
            <a:extLst>
              <a:ext uri="{FF2B5EF4-FFF2-40B4-BE49-F238E27FC236}">
                <a16:creationId xmlns:a16="http://schemas.microsoft.com/office/drawing/2014/main" id="{73CC3119-B219-4080-8801-BD9D25B1A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14" y="0"/>
            <a:ext cx="9667964" cy="7497763"/>
          </a:xfrm>
          <a:prstGeom prst="rect">
            <a:avLst/>
          </a:prstGeom>
        </p:spPr>
      </p:pic>
    </p:spTree>
    <p:extLst>
      <p:ext uri="{BB962C8B-B14F-4D97-AF65-F5344CB8AC3E}">
        <p14:creationId xmlns:p14="http://schemas.microsoft.com/office/powerpoint/2010/main" val="17995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par>
                          <p:cTn id="11" fill="hold">
                            <p:stCondLst>
                              <p:cond delay="500"/>
                            </p:stCondLst>
                            <p:childTnLst>
                              <p:par>
                                <p:cTn id="12" presetID="47" presetClass="exit" presetSubtype="0" fill="hold" grpId="1" nodeType="afterEffect">
                                  <p:stCondLst>
                                    <p:cond delay="400"/>
                                  </p:stCondLst>
                                  <p:childTnLst>
                                    <p:animEffect transition="out" filter="fade">
                                      <p:cBhvr>
                                        <p:cTn id="13" dur="2400"/>
                                        <p:tgtEl>
                                          <p:spTgt spid="4"/>
                                        </p:tgtEl>
                                      </p:cBhvr>
                                    </p:animEffect>
                                    <p:anim calcmode="lin" valueType="num">
                                      <p:cBhvr>
                                        <p:cTn id="14" dur="2400"/>
                                        <p:tgtEl>
                                          <p:spTgt spid="4"/>
                                        </p:tgtEl>
                                        <p:attrNameLst>
                                          <p:attrName>ppt_x</p:attrName>
                                        </p:attrNameLst>
                                      </p:cBhvr>
                                      <p:tavLst>
                                        <p:tav tm="0">
                                          <p:val>
                                            <p:strVal val="ppt_x"/>
                                          </p:val>
                                        </p:tav>
                                        <p:tav tm="100000">
                                          <p:val>
                                            <p:strVal val="ppt_x"/>
                                          </p:val>
                                        </p:tav>
                                      </p:tavLst>
                                    </p:anim>
                                    <p:anim calcmode="lin" valueType="num">
                                      <p:cBhvr>
                                        <p:cTn id="15" dur="2400"/>
                                        <p:tgtEl>
                                          <p:spTgt spid="4"/>
                                        </p:tgtEl>
                                        <p:attrNameLst>
                                          <p:attrName>ppt_y</p:attrName>
                                        </p:attrNameLst>
                                      </p:cBhvr>
                                      <p:tavLst>
                                        <p:tav tm="0">
                                          <p:val>
                                            <p:strVal val="ppt_y"/>
                                          </p:val>
                                        </p:tav>
                                        <p:tav tm="100000">
                                          <p:val>
                                            <p:strVal val="ppt_y-.1"/>
                                          </p:val>
                                        </p:tav>
                                      </p:tavLst>
                                    </p:anim>
                                    <p:set>
                                      <p:cBhvr>
                                        <p:cTn id="16" dur="1" fill="hold">
                                          <p:stCondLst>
                                            <p:cond delay="2399"/>
                                          </p:stCondLst>
                                        </p:cTn>
                                        <p:tgtEl>
                                          <p:spTgt spid="4"/>
                                        </p:tgtEl>
                                        <p:attrNameLst>
                                          <p:attrName>style.visibility</p:attrName>
                                        </p:attrNameLst>
                                      </p:cBhvr>
                                      <p:to>
                                        <p:strVal val="hidden"/>
                                      </p:to>
                                    </p:set>
                                  </p:childTnLst>
                                </p:cTn>
                              </p:par>
                              <p:par>
                                <p:cTn id="17" presetID="47" presetClass="exit" presetSubtype="0" fill="hold" nodeType="withEffect">
                                  <p:stCondLst>
                                    <p:cond delay="700"/>
                                  </p:stCondLst>
                                  <p:childTnLst>
                                    <p:animEffect transition="out" filter="fade">
                                      <p:cBhvr>
                                        <p:cTn id="18" dur="2400"/>
                                        <p:tgtEl>
                                          <p:spTgt spid="3"/>
                                        </p:tgtEl>
                                      </p:cBhvr>
                                    </p:animEffect>
                                    <p:anim calcmode="lin" valueType="num">
                                      <p:cBhvr>
                                        <p:cTn id="19" dur="2400"/>
                                        <p:tgtEl>
                                          <p:spTgt spid="3"/>
                                        </p:tgtEl>
                                        <p:attrNameLst>
                                          <p:attrName>ppt_x</p:attrName>
                                        </p:attrNameLst>
                                      </p:cBhvr>
                                      <p:tavLst>
                                        <p:tav tm="0">
                                          <p:val>
                                            <p:strVal val="ppt_x"/>
                                          </p:val>
                                        </p:tav>
                                        <p:tav tm="100000">
                                          <p:val>
                                            <p:strVal val="ppt_x"/>
                                          </p:val>
                                        </p:tav>
                                      </p:tavLst>
                                    </p:anim>
                                    <p:anim calcmode="lin" valueType="num">
                                      <p:cBhvr>
                                        <p:cTn id="20" dur="2400"/>
                                        <p:tgtEl>
                                          <p:spTgt spid="3"/>
                                        </p:tgtEl>
                                        <p:attrNameLst>
                                          <p:attrName>ppt_y</p:attrName>
                                        </p:attrNameLst>
                                      </p:cBhvr>
                                      <p:tavLst>
                                        <p:tav tm="0">
                                          <p:val>
                                            <p:strVal val="ppt_y"/>
                                          </p:val>
                                        </p:tav>
                                        <p:tav tm="100000">
                                          <p:val>
                                            <p:strVal val="ppt_y-.1"/>
                                          </p:val>
                                        </p:tav>
                                      </p:tavLst>
                                    </p:anim>
                                    <p:set>
                                      <p:cBhvr>
                                        <p:cTn id="21" dur="1" fill="hold">
                                          <p:stCondLst>
                                            <p:cond delay="2399"/>
                                          </p:stCondLst>
                                        </p:cTn>
                                        <p:tgtEl>
                                          <p:spTgt spid="3"/>
                                        </p:tgtEl>
                                        <p:attrNameLst>
                                          <p:attrName>style.visibility</p:attrName>
                                        </p:attrNameLst>
                                      </p:cBhvr>
                                      <p:to>
                                        <p:strVal val="hidden"/>
                                      </p:to>
                                    </p:set>
                                  </p:childTnLst>
                                </p:cTn>
                              </p:par>
                            </p:childTnLst>
                          </p:cTn>
                        </p:par>
                        <p:par>
                          <p:cTn id="22" fill="hold">
                            <p:stCondLst>
                              <p:cond delay="3600"/>
                            </p:stCondLst>
                            <p:childTnLst>
                              <p:par>
                                <p:cTn id="23" presetID="2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Oval 70">
            <a:extLst>
              <a:ext uri="{FF2B5EF4-FFF2-40B4-BE49-F238E27FC236}">
                <a16:creationId xmlns:a16="http://schemas.microsoft.com/office/drawing/2014/main" id="{20BB250C-F599-49F4-9C80-8D3E6B48C14E}"/>
              </a:ext>
            </a:extLst>
          </p:cNvPr>
          <p:cNvSpPr/>
          <p:nvPr/>
        </p:nvSpPr>
        <p:spPr>
          <a:xfrm>
            <a:off x="2499360" y="588818"/>
            <a:ext cx="548640" cy="4572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2" name="Flowchart: Delay 14">
            <a:extLst>
              <a:ext uri="{FF2B5EF4-FFF2-40B4-BE49-F238E27FC236}">
                <a16:creationId xmlns:a16="http://schemas.microsoft.com/office/drawing/2014/main" id="{111CD06F-2B69-4010-B619-559323B18A20}"/>
              </a:ext>
            </a:extLst>
          </p:cNvPr>
          <p:cNvSpPr/>
          <p:nvPr/>
        </p:nvSpPr>
        <p:spPr>
          <a:xfrm rot="5400000">
            <a:off x="4753524" y="4559577"/>
            <a:ext cx="534366" cy="1068518"/>
          </a:xfrm>
          <a:custGeom>
            <a:avLst/>
            <a:gdLst>
              <a:gd name="connsiteX0" fmla="*/ 0 w 400405"/>
              <a:gd name="connsiteY0" fmla="*/ 0 h 1068518"/>
              <a:gd name="connsiteX1" fmla="*/ 200203 w 400405"/>
              <a:gd name="connsiteY1" fmla="*/ 0 h 1068518"/>
              <a:gd name="connsiteX2" fmla="*/ 400406 w 400405"/>
              <a:gd name="connsiteY2" fmla="*/ 534259 h 1068518"/>
              <a:gd name="connsiteX3" fmla="*/ 200203 w 400405"/>
              <a:gd name="connsiteY3" fmla="*/ 1068518 h 1068518"/>
              <a:gd name="connsiteX4" fmla="*/ 0 w 400405"/>
              <a:gd name="connsiteY4" fmla="*/ 1068518 h 1068518"/>
              <a:gd name="connsiteX5" fmla="*/ 0 w 400405"/>
              <a:gd name="connsiteY5" fmla="*/ 0 h 1068518"/>
              <a:gd name="connsiteX0" fmla="*/ 0 w 403829"/>
              <a:gd name="connsiteY0" fmla="*/ 0 h 1074438"/>
              <a:gd name="connsiteX1" fmla="*/ 200203 w 403829"/>
              <a:gd name="connsiteY1" fmla="*/ 0 h 1074438"/>
              <a:gd name="connsiteX2" fmla="*/ 400406 w 403829"/>
              <a:gd name="connsiteY2" fmla="*/ 534259 h 1074438"/>
              <a:gd name="connsiteX3" fmla="*/ 317502 w 403829"/>
              <a:gd name="connsiteY3" fmla="*/ 1022350 h 1074438"/>
              <a:gd name="connsiteX4" fmla="*/ 200203 w 403829"/>
              <a:gd name="connsiteY4" fmla="*/ 1068518 h 1074438"/>
              <a:gd name="connsiteX5" fmla="*/ 0 w 403829"/>
              <a:gd name="connsiteY5" fmla="*/ 1068518 h 1074438"/>
              <a:gd name="connsiteX6" fmla="*/ 0 w 403829"/>
              <a:gd name="connsiteY6" fmla="*/ 0 h 1074438"/>
              <a:gd name="connsiteX0" fmla="*/ 0 w 401161"/>
              <a:gd name="connsiteY0" fmla="*/ 0 h 1074438"/>
              <a:gd name="connsiteX1" fmla="*/ 200203 w 401161"/>
              <a:gd name="connsiteY1" fmla="*/ 0 h 1074438"/>
              <a:gd name="connsiteX2" fmla="*/ 349252 w 401161"/>
              <a:gd name="connsiteY2" fmla="*/ 88900 h 1074438"/>
              <a:gd name="connsiteX3" fmla="*/ 400406 w 401161"/>
              <a:gd name="connsiteY3" fmla="*/ 534259 h 1074438"/>
              <a:gd name="connsiteX4" fmla="*/ 317502 w 401161"/>
              <a:gd name="connsiteY4" fmla="*/ 1022350 h 1074438"/>
              <a:gd name="connsiteX5" fmla="*/ 200203 w 401161"/>
              <a:gd name="connsiteY5" fmla="*/ 1068518 h 1074438"/>
              <a:gd name="connsiteX6" fmla="*/ 0 w 401161"/>
              <a:gd name="connsiteY6" fmla="*/ 1068518 h 1074438"/>
              <a:gd name="connsiteX7" fmla="*/ 0 w 401161"/>
              <a:gd name="connsiteY7" fmla="*/ 0 h 1074438"/>
              <a:gd name="connsiteX0" fmla="*/ 0 w 400882"/>
              <a:gd name="connsiteY0" fmla="*/ 0 h 1074438"/>
              <a:gd name="connsiteX1" fmla="*/ 200203 w 400882"/>
              <a:gd name="connsiteY1" fmla="*/ 0 h 1074438"/>
              <a:gd name="connsiteX2" fmla="*/ 316467 w 400882"/>
              <a:gd name="connsiteY2" fmla="*/ 9189 h 1074438"/>
              <a:gd name="connsiteX3" fmla="*/ 349252 w 400882"/>
              <a:gd name="connsiteY3" fmla="*/ 88900 h 1074438"/>
              <a:gd name="connsiteX4" fmla="*/ 400406 w 400882"/>
              <a:gd name="connsiteY4" fmla="*/ 534259 h 1074438"/>
              <a:gd name="connsiteX5" fmla="*/ 317502 w 400882"/>
              <a:gd name="connsiteY5" fmla="*/ 1022350 h 1074438"/>
              <a:gd name="connsiteX6" fmla="*/ 200203 w 400882"/>
              <a:gd name="connsiteY6" fmla="*/ 1068518 h 1074438"/>
              <a:gd name="connsiteX7" fmla="*/ 0 w 400882"/>
              <a:gd name="connsiteY7" fmla="*/ 1068518 h 1074438"/>
              <a:gd name="connsiteX8" fmla="*/ 0 w 400882"/>
              <a:gd name="connsiteY8" fmla="*/ 0 h 1074438"/>
              <a:gd name="connsiteX0" fmla="*/ 0 w 400504"/>
              <a:gd name="connsiteY0" fmla="*/ 0 h 1068518"/>
              <a:gd name="connsiteX1" fmla="*/ 200203 w 400504"/>
              <a:gd name="connsiteY1" fmla="*/ 0 h 1068518"/>
              <a:gd name="connsiteX2" fmla="*/ 316467 w 400504"/>
              <a:gd name="connsiteY2" fmla="*/ 9189 h 1068518"/>
              <a:gd name="connsiteX3" fmla="*/ 349252 w 400504"/>
              <a:gd name="connsiteY3" fmla="*/ 88900 h 1068518"/>
              <a:gd name="connsiteX4" fmla="*/ 400406 w 400504"/>
              <a:gd name="connsiteY4" fmla="*/ 534259 h 1068518"/>
              <a:gd name="connsiteX5" fmla="*/ 360969 w 400504"/>
              <a:gd name="connsiteY5" fmla="*/ 965153 h 1068518"/>
              <a:gd name="connsiteX6" fmla="*/ 317502 w 400504"/>
              <a:gd name="connsiteY6" fmla="*/ 1022350 h 1068518"/>
              <a:gd name="connsiteX7" fmla="*/ 200203 w 400504"/>
              <a:gd name="connsiteY7" fmla="*/ 1068518 h 1068518"/>
              <a:gd name="connsiteX8" fmla="*/ 0 w 400504"/>
              <a:gd name="connsiteY8" fmla="*/ 1068518 h 1068518"/>
              <a:gd name="connsiteX9" fmla="*/ 0 w 400504"/>
              <a:gd name="connsiteY9" fmla="*/ 0 h 1068518"/>
              <a:gd name="connsiteX0" fmla="*/ 0 w 400504"/>
              <a:gd name="connsiteY0" fmla="*/ 0 h 1068518"/>
              <a:gd name="connsiteX1" fmla="*/ 200203 w 400504"/>
              <a:gd name="connsiteY1" fmla="*/ 0 h 1068518"/>
              <a:gd name="connsiteX2" fmla="*/ 316467 w 400504"/>
              <a:gd name="connsiteY2" fmla="*/ 9189 h 1068518"/>
              <a:gd name="connsiteX3" fmla="*/ 349252 w 400504"/>
              <a:gd name="connsiteY3" fmla="*/ 88900 h 1068518"/>
              <a:gd name="connsiteX4" fmla="*/ 400406 w 400504"/>
              <a:gd name="connsiteY4" fmla="*/ 534259 h 1068518"/>
              <a:gd name="connsiteX5" fmla="*/ 360969 w 400504"/>
              <a:gd name="connsiteY5" fmla="*/ 965153 h 1068518"/>
              <a:gd name="connsiteX6" fmla="*/ 321953 w 400504"/>
              <a:gd name="connsiteY6" fmla="*/ 1057976 h 1068518"/>
              <a:gd name="connsiteX7" fmla="*/ 200203 w 400504"/>
              <a:gd name="connsiteY7" fmla="*/ 1068518 h 1068518"/>
              <a:gd name="connsiteX8" fmla="*/ 0 w 400504"/>
              <a:gd name="connsiteY8" fmla="*/ 1068518 h 1068518"/>
              <a:gd name="connsiteX9" fmla="*/ 0 w 400504"/>
              <a:gd name="connsiteY9" fmla="*/ 0 h 1068518"/>
              <a:gd name="connsiteX0" fmla="*/ 0 w 400504"/>
              <a:gd name="connsiteY0" fmla="*/ 0 h 1068518"/>
              <a:gd name="connsiteX1" fmla="*/ 200203 w 400504"/>
              <a:gd name="connsiteY1" fmla="*/ 0 h 1068518"/>
              <a:gd name="connsiteX2" fmla="*/ 316467 w 400504"/>
              <a:gd name="connsiteY2" fmla="*/ 9189 h 1068518"/>
              <a:gd name="connsiteX3" fmla="*/ 349252 w 400504"/>
              <a:gd name="connsiteY3" fmla="*/ 88900 h 1068518"/>
              <a:gd name="connsiteX4" fmla="*/ 400406 w 400504"/>
              <a:gd name="connsiteY4" fmla="*/ 534259 h 1068518"/>
              <a:gd name="connsiteX5" fmla="*/ 360969 w 400504"/>
              <a:gd name="connsiteY5" fmla="*/ 965153 h 1068518"/>
              <a:gd name="connsiteX6" fmla="*/ 321953 w 400504"/>
              <a:gd name="connsiteY6" fmla="*/ 1057976 h 1068518"/>
              <a:gd name="connsiteX7" fmla="*/ 204653 w 400504"/>
              <a:gd name="connsiteY7" fmla="*/ 1050705 h 1068518"/>
              <a:gd name="connsiteX8" fmla="*/ 0 w 400504"/>
              <a:gd name="connsiteY8" fmla="*/ 1068518 h 1068518"/>
              <a:gd name="connsiteX9" fmla="*/ 0 w 400504"/>
              <a:gd name="connsiteY9" fmla="*/ 0 h 106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04" h="1068518">
                <a:moveTo>
                  <a:pt x="0" y="0"/>
                </a:moveTo>
                <a:lnTo>
                  <a:pt x="200203" y="0"/>
                </a:lnTo>
                <a:cubicBezTo>
                  <a:pt x="250722" y="6480"/>
                  <a:pt x="291626" y="-5628"/>
                  <a:pt x="316467" y="9189"/>
                </a:cubicBezTo>
                <a:cubicBezTo>
                  <a:pt x="341308" y="24006"/>
                  <a:pt x="333037" y="6337"/>
                  <a:pt x="349252" y="88900"/>
                </a:cubicBezTo>
                <a:cubicBezTo>
                  <a:pt x="365467" y="171463"/>
                  <a:pt x="398453" y="388217"/>
                  <a:pt x="400406" y="534259"/>
                </a:cubicBezTo>
                <a:cubicBezTo>
                  <a:pt x="402359" y="680301"/>
                  <a:pt x="374786" y="883805"/>
                  <a:pt x="360969" y="965153"/>
                </a:cubicBezTo>
                <a:cubicBezTo>
                  <a:pt x="347152" y="1046501"/>
                  <a:pt x="345781" y="1039759"/>
                  <a:pt x="321953" y="1057976"/>
                </a:cubicBezTo>
                <a:cubicBezTo>
                  <a:pt x="298126" y="1076193"/>
                  <a:pt x="255453" y="1038777"/>
                  <a:pt x="204653" y="1050705"/>
                </a:cubicBezTo>
                <a:lnTo>
                  <a:pt x="0" y="1068518"/>
                </a:lnTo>
                <a:lnTo>
                  <a:pt x="0" y="0"/>
                </a:lnTo>
                <a:close/>
              </a:path>
            </a:pathLst>
          </a:custGeom>
          <a:solidFill>
            <a:srgbClr val="1AF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73" name="Flowchart: Delay 15">
            <a:extLst>
              <a:ext uri="{FF2B5EF4-FFF2-40B4-BE49-F238E27FC236}">
                <a16:creationId xmlns:a16="http://schemas.microsoft.com/office/drawing/2014/main" id="{F561C94B-E6E7-41E7-BF8F-F10B20C6C05B}"/>
              </a:ext>
            </a:extLst>
          </p:cNvPr>
          <p:cNvSpPr/>
          <p:nvPr/>
        </p:nvSpPr>
        <p:spPr>
          <a:xfrm rot="5400000">
            <a:off x="4840980" y="4038662"/>
            <a:ext cx="368799" cy="1066804"/>
          </a:xfrm>
          <a:custGeom>
            <a:avLst/>
            <a:gdLst>
              <a:gd name="connsiteX0" fmla="*/ 0 w 344612"/>
              <a:gd name="connsiteY0" fmla="*/ 0 h 1066804"/>
              <a:gd name="connsiteX1" fmla="*/ 172306 w 344612"/>
              <a:gd name="connsiteY1" fmla="*/ 0 h 1066804"/>
              <a:gd name="connsiteX2" fmla="*/ 344612 w 344612"/>
              <a:gd name="connsiteY2" fmla="*/ 533402 h 1066804"/>
              <a:gd name="connsiteX3" fmla="*/ 172306 w 344612"/>
              <a:gd name="connsiteY3" fmla="*/ 1066804 h 1066804"/>
              <a:gd name="connsiteX4" fmla="*/ 0 w 344612"/>
              <a:gd name="connsiteY4" fmla="*/ 1066804 h 1066804"/>
              <a:gd name="connsiteX5" fmla="*/ 0 w 344612"/>
              <a:gd name="connsiteY5" fmla="*/ 0 h 1066804"/>
              <a:gd name="connsiteX0" fmla="*/ 0 w 350939"/>
              <a:gd name="connsiteY0" fmla="*/ 2191 h 1068995"/>
              <a:gd name="connsiteX1" fmla="*/ 172306 w 350939"/>
              <a:gd name="connsiteY1" fmla="*/ 2191 h 1068995"/>
              <a:gd name="connsiteX2" fmla="*/ 300187 w 350939"/>
              <a:gd name="connsiteY2" fmla="*/ 53885 h 1068995"/>
              <a:gd name="connsiteX3" fmla="*/ 344612 w 350939"/>
              <a:gd name="connsiteY3" fmla="*/ 535593 h 1068995"/>
              <a:gd name="connsiteX4" fmla="*/ 172306 w 350939"/>
              <a:gd name="connsiteY4" fmla="*/ 1068995 h 1068995"/>
              <a:gd name="connsiteX5" fmla="*/ 0 w 350939"/>
              <a:gd name="connsiteY5" fmla="*/ 1068995 h 1068995"/>
              <a:gd name="connsiteX6" fmla="*/ 0 w 350939"/>
              <a:gd name="connsiteY6" fmla="*/ 2191 h 1068995"/>
              <a:gd name="connsiteX0" fmla="*/ 0 w 349438"/>
              <a:gd name="connsiteY0" fmla="*/ 0 h 1066804"/>
              <a:gd name="connsiteX1" fmla="*/ 172306 w 349438"/>
              <a:gd name="connsiteY1" fmla="*/ 0 h 1066804"/>
              <a:gd name="connsiteX2" fmla="*/ 308462 w 349438"/>
              <a:gd name="connsiteY2" fmla="*/ 10319 h 1066804"/>
              <a:gd name="connsiteX3" fmla="*/ 300187 w 349438"/>
              <a:gd name="connsiteY3" fmla="*/ 51694 h 1066804"/>
              <a:gd name="connsiteX4" fmla="*/ 344612 w 349438"/>
              <a:gd name="connsiteY4" fmla="*/ 533402 h 1066804"/>
              <a:gd name="connsiteX5" fmla="*/ 172306 w 349438"/>
              <a:gd name="connsiteY5" fmla="*/ 1066804 h 1066804"/>
              <a:gd name="connsiteX6" fmla="*/ 0 w 349438"/>
              <a:gd name="connsiteY6" fmla="*/ 1066804 h 1066804"/>
              <a:gd name="connsiteX7" fmla="*/ 0 w 349438"/>
              <a:gd name="connsiteY7" fmla="*/ 0 h 1066804"/>
              <a:gd name="connsiteX0" fmla="*/ 0 w 345243"/>
              <a:gd name="connsiteY0" fmla="*/ 0 h 1066804"/>
              <a:gd name="connsiteX1" fmla="*/ 172306 w 345243"/>
              <a:gd name="connsiteY1" fmla="*/ 0 h 1066804"/>
              <a:gd name="connsiteX2" fmla="*/ 308462 w 345243"/>
              <a:gd name="connsiteY2" fmla="*/ 10319 h 1066804"/>
              <a:gd name="connsiteX3" fmla="*/ 300187 w 345243"/>
              <a:gd name="connsiteY3" fmla="*/ 51694 h 1066804"/>
              <a:gd name="connsiteX4" fmla="*/ 344612 w 345243"/>
              <a:gd name="connsiteY4" fmla="*/ 533402 h 1066804"/>
              <a:gd name="connsiteX5" fmla="*/ 263332 w 345243"/>
              <a:gd name="connsiteY5" fmla="*/ 1054391 h 1066804"/>
              <a:gd name="connsiteX6" fmla="*/ 0 w 345243"/>
              <a:gd name="connsiteY6" fmla="*/ 1066804 h 1066804"/>
              <a:gd name="connsiteX7" fmla="*/ 0 w 345243"/>
              <a:gd name="connsiteY7" fmla="*/ 0 h 1066804"/>
              <a:gd name="connsiteX0" fmla="*/ 0 w 368799"/>
              <a:gd name="connsiteY0" fmla="*/ 0 h 1066804"/>
              <a:gd name="connsiteX1" fmla="*/ 172306 w 368799"/>
              <a:gd name="connsiteY1" fmla="*/ 0 h 1066804"/>
              <a:gd name="connsiteX2" fmla="*/ 308462 w 368799"/>
              <a:gd name="connsiteY2" fmla="*/ 10319 h 1066804"/>
              <a:gd name="connsiteX3" fmla="*/ 300187 w 368799"/>
              <a:gd name="connsiteY3" fmla="*/ 51694 h 1066804"/>
              <a:gd name="connsiteX4" fmla="*/ 344612 w 368799"/>
              <a:gd name="connsiteY4" fmla="*/ 533402 h 1066804"/>
              <a:gd name="connsiteX5" fmla="*/ 317124 w 368799"/>
              <a:gd name="connsiteY5" fmla="*/ 1050253 h 1066804"/>
              <a:gd name="connsiteX6" fmla="*/ 0 w 368799"/>
              <a:gd name="connsiteY6" fmla="*/ 1066804 h 1066804"/>
              <a:gd name="connsiteX7" fmla="*/ 0 w 368799"/>
              <a:gd name="connsiteY7" fmla="*/ 0 h 106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799" h="1066804">
                <a:moveTo>
                  <a:pt x="0" y="0"/>
                </a:moveTo>
                <a:lnTo>
                  <a:pt x="172306" y="0"/>
                </a:lnTo>
                <a:cubicBezTo>
                  <a:pt x="219579" y="3099"/>
                  <a:pt x="287149" y="1703"/>
                  <a:pt x="308462" y="10319"/>
                </a:cubicBezTo>
                <a:cubicBezTo>
                  <a:pt x="329775" y="18935"/>
                  <a:pt x="290024" y="-34107"/>
                  <a:pt x="300187" y="51694"/>
                </a:cubicBezTo>
                <a:cubicBezTo>
                  <a:pt x="310350" y="137495"/>
                  <a:pt x="341789" y="366976"/>
                  <a:pt x="344612" y="533402"/>
                </a:cubicBezTo>
                <a:cubicBezTo>
                  <a:pt x="347435" y="699828"/>
                  <a:pt x="412286" y="1050253"/>
                  <a:pt x="317124" y="1050253"/>
                </a:cubicBezTo>
                <a:lnTo>
                  <a:pt x="0" y="1066804"/>
                </a:lnTo>
                <a:lnTo>
                  <a:pt x="0" y="0"/>
                </a:lnTo>
                <a:close/>
              </a:path>
            </a:pathLst>
          </a:custGeom>
          <a:solidFill>
            <a:srgbClr val="1AF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74" name="Flowchart: Delay 73">
            <a:extLst>
              <a:ext uri="{FF2B5EF4-FFF2-40B4-BE49-F238E27FC236}">
                <a16:creationId xmlns:a16="http://schemas.microsoft.com/office/drawing/2014/main" id="{C40BB358-F10A-4E91-A867-1B0D00095575}"/>
              </a:ext>
            </a:extLst>
          </p:cNvPr>
          <p:cNvSpPr/>
          <p:nvPr/>
        </p:nvSpPr>
        <p:spPr>
          <a:xfrm rot="5400000">
            <a:off x="4869164" y="3890455"/>
            <a:ext cx="304799" cy="1066805"/>
          </a:xfrm>
          <a:prstGeom prst="flowChartDelay">
            <a:avLst/>
          </a:prstGeom>
          <a:solidFill>
            <a:srgbClr val="1AF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75" name="Flowchart: Delay 74">
            <a:extLst>
              <a:ext uri="{FF2B5EF4-FFF2-40B4-BE49-F238E27FC236}">
                <a16:creationId xmlns:a16="http://schemas.microsoft.com/office/drawing/2014/main" id="{DB751AE0-813F-4383-99B0-B7A3B0F6B36F}"/>
              </a:ext>
            </a:extLst>
          </p:cNvPr>
          <p:cNvSpPr/>
          <p:nvPr/>
        </p:nvSpPr>
        <p:spPr>
          <a:xfrm rot="5400000">
            <a:off x="4884794" y="3738056"/>
            <a:ext cx="304799" cy="1066803"/>
          </a:xfrm>
          <a:prstGeom prst="flowChartDelay">
            <a:avLst/>
          </a:prstGeom>
          <a:solidFill>
            <a:srgbClr val="1AF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76" name="Flowchart: Delay 18">
            <a:extLst>
              <a:ext uri="{FF2B5EF4-FFF2-40B4-BE49-F238E27FC236}">
                <a16:creationId xmlns:a16="http://schemas.microsoft.com/office/drawing/2014/main" id="{A9726CF7-0ADC-42D7-B108-58414AADF2B5}"/>
              </a:ext>
            </a:extLst>
          </p:cNvPr>
          <p:cNvSpPr/>
          <p:nvPr/>
        </p:nvSpPr>
        <p:spPr>
          <a:xfrm rot="5400000">
            <a:off x="4864827" y="4321304"/>
            <a:ext cx="334662" cy="1070423"/>
          </a:xfrm>
          <a:custGeom>
            <a:avLst/>
            <a:gdLst>
              <a:gd name="connsiteX0" fmla="*/ 0 w 304799"/>
              <a:gd name="connsiteY0" fmla="*/ 0 h 1066796"/>
              <a:gd name="connsiteX1" fmla="*/ 152400 w 304799"/>
              <a:gd name="connsiteY1" fmla="*/ 0 h 1066796"/>
              <a:gd name="connsiteX2" fmla="*/ 304800 w 304799"/>
              <a:gd name="connsiteY2" fmla="*/ 533398 h 1066796"/>
              <a:gd name="connsiteX3" fmla="*/ 152400 w 304799"/>
              <a:gd name="connsiteY3" fmla="*/ 1066796 h 1066796"/>
              <a:gd name="connsiteX4" fmla="*/ 0 w 304799"/>
              <a:gd name="connsiteY4" fmla="*/ 1066796 h 1066796"/>
              <a:gd name="connsiteX5" fmla="*/ 0 w 304799"/>
              <a:gd name="connsiteY5" fmla="*/ 0 h 1066796"/>
              <a:gd name="connsiteX0" fmla="*/ 0 w 312971"/>
              <a:gd name="connsiteY0" fmla="*/ 0 h 1066796"/>
              <a:gd name="connsiteX1" fmla="*/ 152400 w 312971"/>
              <a:gd name="connsiteY1" fmla="*/ 0 h 1066796"/>
              <a:gd name="connsiteX2" fmla="*/ 304800 w 312971"/>
              <a:gd name="connsiteY2" fmla="*/ 533398 h 1066796"/>
              <a:gd name="connsiteX3" fmla="*/ 277541 w 312971"/>
              <a:gd name="connsiteY3" fmla="*/ 998860 h 1066796"/>
              <a:gd name="connsiteX4" fmla="*/ 152400 w 312971"/>
              <a:gd name="connsiteY4" fmla="*/ 1066796 h 1066796"/>
              <a:gd name="connsiteX5" fmla="*/ 0 w 312971"/>
              <a:gd name="connsiteY5" fmla="*/ 1066796 h 1066796"/>
              <a:gd name="connsiteX6" fmla="*/ 0 w 312971"/>
              <a:gd name="connsiteY6" fmla="*/ 0 h 1066796"/>
              <a:gd name="connsiteX0" fmla="*/ 0 w 375211"/>
              <a:gd name="connsiteY0" fmla="*/ 0 h 1066796"/>
              <a:gd name="connsiteX1" fmla="*/ 152400 w 375211"/>
              <a:gd name="connsiteY1" fmla="*/ 0 h 1066796"/>
              <a:gd name="connsiteX2" fmla="*/ 304800 w 375211"/>
              <a:gd name="connsiteY2" fmla="*/ 533398 h 1066796"/>
              <a:gd name="connsiteX3" fmla="*/ 368571 w 375211"/>
              <a:gd name="connsiteY3" fmla="*/ 969897 h 1066796"/>
              <a:gd name="connsiteX4" fmla="*/ 152400 w 375211"/>
              <a:gd name="connsiteY4" fmla="*/ 1066796 h 1066796"/>
              <a:gd name="connsiteX5" fmla="*/ 0 w 375211"/>
              <a:gd name="connsiteY5" fmla="*/ 1066796 h 1066796"/>
              <a:gd name="connsiteX6" fmla="*/ 0 w 375211"/>
              <a:gd name="connsiteY6" fmla="*/ 0 h 1066796"/>
              <a:gd name="connsiteX0" fmla="*/ 0 w 373434"/>
              <a:gd name="connsiteY0" fmla="*/ 0 h 1066796"/>
              <a:gd name="connsiteX1" fmla="*/ 152400 w 373434"/>
              <a:gd name="connsiteY1" fmla="*/ 0 h 1066796"/>
              <a:gd name="connsiteX2" fmla="*/ 325537 w 373434"/>
              <a:gd name="connsiteY2" fmla="*/ 47869 h 1066796"/>
              <a:gd name="connsiteX3" fmla="*/ 304800 w 373434"/>
              <a:gd name="connsiteY3" fmla="*/ 533398 h 1066796"/>
              <a:gd name="connsiteX4" fmla="*/ 368571 w 373434"/>
              <a:gd name="connsiteY4" fmla="*/ 969897 h 1066796"/>
              <a:gd name="connsiteX5" fmla="*/ 152400 w 373434"/>
              <a:gd name="connsiteY5" fmla="*/ 1066796 h 1066796"/>
              <a:gd name="connsiteX6" fmla="*/ 0 w 373434"/>
              <a:gd name="connsiteY6" fmla="*/ 1066796 h 1066796"/>
              <a:gd name="connsiteX7" fmla="*/ 0 w 373434"/>
              <a:gd name="connsiteY7" fmla="*/ 0 h 1066796"/>
              <a:gd name="connsiteX0" fmla="*/ 0 w 373434"/>
              <a:gd name="connsiteY0" fmla="*/ 0 h 1066796"/>
              <a:gd name="connsiteX1" fmla="*/ 152400 w 373434"/>
              <a:gd name="connsiteY1" fmla="*/ 0 h 1066796"/>
              <a:gd name="connsiteX2" fmla="*/ 325537 w 373434"/>
              <a:gd name="connsiteY2" fmla="*/ 47869 h 1066796"/>
              <a:gd name="connsiteX3" fmla="*/ 304800 w 373434"/>
              <a:gd name="connsiteY3" fmla="*/ 533398 h 1066796"/>
              <a:gd name="connsiteX4" fmla="*/ 368571 w 373434"/>
              <a:gd name="connsiteY4" fmla="*/ 969897 h 1066796"/>
              <a:gd name="connsiteX5" fmla="*/ 148262 w 373434"/>
              <a:gd name="connsiteY5" fmla="*/ 1033696 h 1066796"/>
              <a:gd name="connsiteX6" fmla="*/ 0 w 373434"/>
              <a:gd name="connsiteY6" fmla="*/ 1066796 h 1066796"/>
              <a:gd name="connsiteX7" fmla="*/ 0 w 373434"/>
              <a:gd name="connsiteY7" fmla="*/ 0 h 1066796"/>
              <a:gd name="connsiteX0" fmla="*/ 0 w 373434"/>
              <a:gd name="connsiteY0" fmla="*/ 0 h 1041970"/>
              <a:gd name="connsiteX1" fmla="*/ 152400 w 373434"/>
              <a:gd name="connsiteY1" fmla="*/ 0 h 1041970"/>
              <a:gd name="connsiteX2" fmla="*/ 325537 w 373434"/>
              <a:gd name="connsiteY2" fmla="*/ 47869 h 1041970"/>
              <a:gd name="connsiteX3" fmla="*/ 304800 w 373434"/>
              <a:gd name="connsiteY3" fmla="*/ 533398 h 1041970"/>
              <a:gd name="connsiteX4" fmla="*/ 368571 w 373434"/>
              <a:gd name="connsiteY4" fmla="*/ 969897 h 1041970"/>
              <a:gd name="connsiteX5" fmla="*/ 148262 w 373434"/>
              <a:gd name="connsiteY5" fmla="*/ 1033696 h 1041970"/>
              <a:gd name="connsiteX6" fmla="*/ 0 w 373434"/>
              <a:gd name="connsiteY6" fmla="*/ 1041970 h 1041970"/>
              <a:gd name="connsiteX7" fmla="*/ 0 w 373434"/>
              <a:gd name="connsiteY7" fmla="*/ 0 h 1041970"/>
              <a:gd name="connsiteX0" fmla="*/ 0 w 373434"/>
              <a:gd name="connsiteY0" fmla="*/ 24826 h 1066796"/>
              <a:gd name="connsiteX1" fmla="*/ 181363 w 373434"/>
              <a:gd name="connsiteY1" fmla="*/ 0 h 1066796"/>
              <a:gd name="connsiteX2" fmla="*/ 325537 w 373434"/>
              <a:gd name="connsiteY2" fmla="*/ 72695 h 1066796"/>
              <a:gd name="connsiteX3" fmla="*/ 304800 w 373434"/>
              <a:gd name="connsiteY3" fmla="*/ 558224 h 1066796"/>
              <a:gd name="connsiteX4" fmla="*/ 368571 w 373434"/>
              <a:gd name="connsiteY4" fmla="*/ 994723 h 1066796"/>
              <a:gd name="connsiteX5" fmla="*/ 148262 w 373434"/>
              <a:gd name="connsiteY5" fmla="*/ 1058522 h 1066796"/>
              <a:gd name="connsiteX6" fmla="*/ 0 w 373434"/>
              <a:gd name="connsiteY6" fmla="*/ 1066796 h 1066796"/>
              <a:gd name="connsiteX7" fmla="*/ 0 w 373434"/>
              <a:gd name="connsiteY7" fmla="*/ 24826 h 1066796"/>
              <a:gd name="connsiteX0" fmla="*/ 0 w 334662"/>
              <a:gd name="connsiteY0" fmla="*/ 24826 h 1066979"/>
              <a:gd name="connsiteX1" fmla="*/ 181363 w 334662"/>
              <a:gd name="connsiteY1" fmla="*/ 0 h 1066979"/>
              <a:gd name="connsiteX2" fmla="*/ 325537 w 334662"/>
              <a:gd name="connsiteY2" fmla="*/ 72695 h 1066979"/>
              <a:gd name="connsiteX3" fmla="*/ 304800 w 334662"/>
              <a:gd name="connsiteY3" fmla="*/ 558224 h 1066979"/>
              <a:gd name="connsiteX4" fmla="*/ 327195 w 334662"/>
              <a:gd name="connsiteY4" fmla="*/ 1019548 h 1066979"/>
              <a:gd name="connsiteX5" fmla="*/ 148262 w 334662"/>
              <a:gd name="connsiteY5" fmla="*/ 1058522 h 1066979"/>
              <a:gd name="connsiteX6" fmla="*/ 0 w 334662"/>
              <a:gd name="connsiteY6" fmla="*/ 1066796 h 1066979"/>
              <a:gd name="connsiteX7" fmla="*/ 0 w 334662"/>
              <a:gd name="connsiteY7" fmla="*/ 24826 h 1066979"/>
              <a:gd name="connsiteX0" fmla="*/ 0 w 334662"/>
              <a:gd name="connsiteY0" fmla="*/ 24826 h 1070423"/>
              <a:gd name="connsiteX1" fmla="*/ 181363 w 334662"/>
              <a:gd name="connsiteY1" fmla="*/ 0 h 1070423"/>
              <a:gd name="connsiteX2" fmla="*/ 325537 w 334662"/>
              <a:gd name="connsiteY2" fmla="*/ 72695 h 1070423"/>
              <a:gd name="connsiteX3" fmla="*/ 304800 w 334662"/>
              <a:gd name="connsiteY3" fmla="*/ 558224 h 1070423"/>
              <a:gd name="connsiteX4" fmla="*/ 327195 w 334662"/>
              <a:gd name="connsiteY4" fmla="*/ 1019548 h 1070423"/>
              <a:gd name="connsiteX5" fmla="*/ 156540 w 334662"/>
              <a:gd name="connsiteY5" fmla="*/ 1066797 h 1070423"/>
              <a:gd name="connsiteX6" fmla="*/ 0 w 334662"/>
              <a:gd name="connsiteY6" fmla="*/ 1066796 h 1070423"/>
              <a:gd name="connsiteX7" fmla="*/ 0 w 334662"/>
              <a:gd name="connsiteY7" fmla="*/ 24826 h 107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662" h="1070423">
                <a:moveTo>
                  <a:pt x="0" y="24826"/>
                </a:moveTo>
                <a:lnTo>
                  <a:pt x="181363" y="0"/>
                </a:lnTo>
                <a:cubicBezTo>
                  <a:pt x="220447" y="27287"/>
                  <a:pt x="300137" y="-16205"/>
                  <a:pt x="325537" y="72695"/>
                </a:cubicBezTo>
                <a:cubicBezTo>
                  <a:pt x="350937" y="161595"/>
                  <a:pt x="304524" y="400415"/>
                  <a:pt x="304800" y="558224"/>
                </a:cubicBezTo>
                <a:cubicBezTo>
                  <a:pt x="305076" y="716033"/>
                  <a:pt x="352595" y="930648"/>
                  <a:pt x="327195" y="1019548"/>
                </a:cubicBezTo>
                <a:cubicBezTo>
                  <a:pt x="301795" y="1108448"/>
                  <a:pt x="194845" y="1050173"/>
                  <a:pt x="156540" y="1066797"/>
                </a:cubicBezTo>
                <a:lnTo>
                  <a:pt x="0" y="1066796"/>
                </a:lnTo>
                <a:lnTo>
                  <a:pt x="0" y="24826"/>
                </a:lnTo>
                <a:close/>
              </a:path>
            </a:pathLst>
          </a:custGeom>
          <a:solidFill>
            <a:srgbClr val="1AF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77" name="Teardrop 76">
            <a:extLst>
              <a:ext uri="{FF2B5EF4-FFF2-40B4-BE49-F238E27FC236}">
                <a16:creationId xmlns:a16="http://schemas.microsoft.com/office/drawing/2014/main" id="{809B53E7-D906-47A4-BBBB-7235919CD9BD}"/>
              </a:ext>
            </a:extLst>
          </p:cNvPr>
          <p:cNvSpPr/>
          <p:nvPr/>
        </p:nvSpPr>
        <p:spPr>
          <a:xfrm rot="18795281">
            <a:off x="4887400" y="3128682"/>
            <a:ext cx="375784" cy="356868"/>
          </a:xfrm>
          <a:prstGeom prst="teardrop">
            <a:avLst>
              <a:gd name="adj" fmla="val 143732"/>
            </a:avLst>
          </a:prstGeom>
          <a:solidFill>
            <a:srgbClr val="1AF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ardrop 77">
            <a:extLst>
              <a:ext uri="{FF2B5EF4-FFF2-40B4-BE49-F238E27FC236}">
                <a16:creationId xmlns:a16="http://schemas.microsoft.com/office/drawing/2014/main" id="{73E19320-BEFA-411E-BA28-313341B77CF1}"/>
              </a:ext>
            </a:extLst>
          </p:cNvPr>
          <p:cNvSpPr/>
          <p:nvPr/>
        </p:nvSpPr>
        <p:spPr>
          <a:xfrm rot="18795281">
            <a:off x="4849302" y="3189508"/>
            <a:ext cx="375784" cy="356868"/>
          </a:xfrm>
          <a:prstGeom prst="teardrop">
            <a:avLst>
              <a:gd name="adj" fmla="val 143732"/>
            </a:avLst>
          </a:prstGeom>
          <a:solidFill>
            <a:srgbClr val="1AF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a:extLst>
              <a:ext uri="{FF2B5EF4-FFF2-40B4-BE49-F238E27FC236}">
                <a16:creationId xmlns:a16="http://schemas.microsoft.com/office/drawing/2014/main" id="{0EA798FC-1FE0-4572-BD74-1835343D5EC3}"/>
              </a:ext>
            </a:extLst>
          </p:cNvPr>
          <p:cNvSpPr/>
          <p:nvPr/>
        </p:nvSpPr>
        <p:spPr>
          <a:xfrm rot="18795281">
            <a:off x="4849302" y="3229975"/>
            <a:ext cx="375784" cy="356868"/>
          </a:xfrm>
          <a:prstGeom prst="teardrop">
            <a:avLst>
              <a:gd name="adj" fmla="val 143732"/>
            </a:avLst>
          </a:prstGeom>
          <a:solidFill>
            <a:srgbClr val="1AF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ardrop 79">
            <a:extLst>
              <a:ext uri="{FF2B5EF4-FFF2-40B4-BE49-F238E27FC236}">
                <a16:creationId xmlns:a16="http://schemas.microsoft.com/office/drawing/2014/main" id="{1D74CB24-1C2D-4D58-A616-384BBAE2262C}"/>
              </a:ext>
            </a:extLst>
          </p:cNvPr>
          <p:cNvSpPr/>
          <p:nvPr/>
        </p:nvSpPr>
        <p:spPr>
          <a:xfrm rot="18795281">
            <a:off x="4841308" y="3217849"/>
            <a:ext cx="375784" cy="356868"/>
          </a:xfrm>
          <a:prstGeom prst="teardrop">
            <a:avLst>
              <a:gd name="adj" fmla="val 143732"/>
            </a:avLst>
          </a:prstGeom>
          <a:solidFill>
            <a:srgbClr val="1AF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ardrop 80">
            <a:extLst>
              <a:ext uri="{FF2B5EF4-FFF2-40B4-BE49-F238E27FC236}">
                <a16:creationId xmlns:a16="http://schemas.microsoft.com/office/drawing/2014/main" id="{39822856-79B1-49F0-8626-C2EB372DF6EB}"/>
              </a:ext>
            </a:extLst>
          </p:cNvPr>
          <p:cNvSpPr/>
          <p:nvPr/>
        </p:nvSpPr>
        <p:spPr>
          <a:xfrm rot="18795281">
            <a:off x="4837488" y="3207609"/>
            <a:ext cx="375784" cy="330320"/>
          </a:xfrm>
          <a:prstGeom prst="teardrop">
            <a:avLst>
              <a:gd name="adj" fmla="val 143732"/>
            </a:avLst>
          </a:prstGeom>
          <a:solidFill>
            <a:srgbClr val="1AF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an 8">
            <a:extLst>
              <a:ext uri="{FF2B5EF4-FFF2-40B4-BE49-F238E27FC236}">
                <a16:creationId xmlns:a16="http://schemas.microsoft.com/office/drawing/2014/main" id="{C02D2DFF-CEA8-4832-8794-2CE735637EF5}"/>
              </a:ext>
            </a:extLst>
          </p:cNvPr>
          <p:cNvSpPr/>
          <p:nvPr/>
        </p:nvSpPr>
        <p:spPr>
          <a:xfrm>
            <a:off x="4495800" y="3749426"/>
            <a:ext cx="1066800" cy="1603979"/>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EDF9689C-319C-4EB0-BBD3-B6F753ACFFAB}"/>
              </a:ext>
            </a:extLst>
          </p:cNvPr>
          <p:cNvGrpSpPr/>
          <p:nvPr/>
        </p:nvGrpSpPr>
        <p:grpSpPr>
          <a:xfrm>
            <a:off x="1033681" y="1644563"/>
            <a:ext cx="4262223" cy="3873674"/>
            <a:chOff x="962666" y="1399309"/>
            <a:chExt cx="4262223" cy="3873674"/>
          </a:xfrm>
        </p:grpSpPr>
        <p:sp>
          <p:nvSpPr>
            <p:cNvPr id="84" name="Rectangle 83">
              <a:extLst>
                <a:ext uri="{FF2B5EF4-FFF2-40B4-BE49-F238E27FC236}">
                  <a16:creationId xmlns:a16="http://schemas.microsoft.com/office/drawing/2014/main" id="{7E2EDBAA-9070-406B-ABC7-68C352401213}"/>
                </a:ext>
              </a:extLst>
            </p:cNvPr>
            <p:cNvSpPr/>
            <p:nvPr/>
          </p:nvSpPr>
          <p:spPr>
            <a:xfrm>
              <a:off x="1219200" y="1905000"/>
              <a:ext cx="2895600" cy="144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5" name="Isosceles Triangle 84">
              <a:extLst>
                <a:ext uri="{FF2B5EF4-FFF2-40B4-BE49-F238E27FC236}">
                  <a16:creationId xmlns:a16="http://schemas.microsoft.com/office/drawing/2014/main" id="{9230472D-7B7F-48D5-9EAB-CAD16C26C6C4}"/>
                </a:ext>
              </a:extLst>
            </p:cNvPr>
            <p:cNvSpPr/>
            <p:nvPr/>
          </p:nvSpPr>
          <p:spPr>
            <a:xfrm rot="10800000">
              <a:off x="1676400" y="1399309"/>
              <a:ext cx="1981200" cy="14478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6" name="L-Shape 85">
              <a:extLst>
                <a:ext uri="{FF2B5EF4-FFF2-40B4-BE49-F238E27FC236}">
                  <a16:creationId xmlns:a16="http://schemas.microsoft.com/office/drawing/2014/main" id="{67A55878-E1BC-4088-80BC-DE6796844E34}"/>
                </a:ext>
              </a:extLst>
            </p:cNvPr>
            <p:cNvSpPr/>
            <p:nvPr/>
          </p:nvSpPr>
          <p:spPr>
            <a:xfrm rot="5400000" flipV="1">
              <a:off x="4160513" y="2345770"/>
              <a:ext cx="952500" cy="1176252"/>
            </a:xfrm>
            <a:prstGeom prst="corne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7" name="Minus 4">
              <a:extLst>
                <a:ext uri="{FF2B5EF4-FFF2-40B4-BE49-F238E27FC236}">
                  <a16:creationId xmlns:a16="http://schemas.microsoft.com/office/drawing/2014/main" id="{1A6B2912-7CB0-4CCA-BF94-7885FDA8F76D}"/>
                </a:ext>
              </a:extLst>
            </p:cNvPr>
            <p:cNvSpPr/>
            <p:nvPr/>
          </p:nvSpPr>
          <p:spPr>
            <a:xfrm rot="4908754">
              <a:off x="2235857" y="3465891"/>
              <a:ext cx="2295157" cy="1319027"/>
            </a:xfrm>
            <a:prstGeom prst="mathMin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8" name="Minus 6">
              <a:extLst>
                <a:ext uri="{FF2B5EF4-FFF2-40B4-BE49-F238E27FC236}">
                  <a16:creationId xmlns:a16="http://schemas.microsoft.com/office/drawing/2014/main" id="{704A3037-6887-4399-B44D-10B42EAD86FB}"/>
                </a:ext>
              </a:extLst>
            </p:cNvPr>
            <p:cNvSpPr/>
            <p:nvPr/>
          </p:nvSpPr>
          <p:spPr>
            <a:xfrm rot="6340486">
              <a:off x="474601" y="3434494"/>
              <a:ext cx="2295157" cy="1319027"/>
            </a:xfrm>
            <a:prstGeom prst="mathMin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89" name="Group 88">
            <a:extLst>
              <a:ext uri="{FF2B5EF4-FFF2-40B4-BE49-F238E27FC236}">
                <a16:creationId xmlns:a16="http://schemas.microsoft.com/office/drawing/2014/main" id="{82538379-48D5-4BB7-9EE4-13D8C712D09B}"/>
              </a:ext>
            </a:extLst>
          </p:cNvPr>
          <p:cNvGrpSpPr/>
          <p:nvPr/>
        </p:nvGrpSpPr>
        <p:grpSpPr>
          <a:xfrm>
            <a:off x="6713582" y="203925"/>
            <a:ext cx="2544717" cy="1910625"/>
            <a:chOff x="6263640" y="320040"/>
            <a:chExt cx="2225040" cy="2209800"/>
          </a:xfrm>
        </p:grpSpPr>
        <p:sp>
          <p:nvSpPr>
            <p:cNvPr id="90" name="Speech Bubble: Oval 89">
              <a:extLst>
                <a:ext uri="{FF2B5EF4-FFF2-40B4-BE49-F238E27FC236}">
                  <a16:creationId xmlns:a16="http://schemas.microsoft.com/office/drawing/2014/main" id="{FC3A94F0-8D26-48E6-9508-595782F06C5E}"/>
                </a:ext>
              </a:extLst>
            </p:cNvPr>
            <p:cNvSpPr/>
            <p:nvPr/>
          </p:nvSpPr>
          <p:spPr>
            <a:xfrm>
              <a:off x="6263640" y="320040"/>
              <a:ext cx="2072640" cy="2209800"/>
            </a:xfrm>
            <a:prstGeom prst="wedgeEllipseCallout">
              <a:avLst>
                <a:gd name="adj1" fmla="val -218593"/>
                <a:gd name="adj2" fmla="val -17145"/>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49F649F4-3278-401C-8BC7-636C9CB6EEEA}"/>
                </a:ext>
              </a:extLst>
            </p:cNvPr>
            <p:cNvSpPr txBox="1"/>
            <p:nvPr/>
          </p:nvSpPr>
          <p:spPr>
            <a:xfrm>
              <a:off x="6278880" y="1082675"/>
              <a:ext cx="2209800" cy="1077218"/>
            </a:xfrm>
            <a:prstGeom prst="rect">
              <a:avLst/>
            </a:prstGeom>
            <a:noFill/>
            <a:ln>
              <a:noFill/>
            </a:ln>
          </p:spPr>
          <p:txBody>
            <a:bodyPr wrap="square" rtlCol="0">
              <a:spAutoFit/>
            </a:bodyPr>
            <a:lstStyle/>
            <a:p>
              <a:pPr algn="ctr"/>
              <a:r>
                <a:rPr lang="en-US" sz="3200" dirty="0" err="1">
                  <a:latin typeface="Kalpurush" panose="02000600000000000000" pitchFamily="2" charset="0"/>
                  <a:cs typeface="Kalpurush" panose="02000600000000000000" pitchFamily="2" charset="0"/>
                </a:rPr>
                <a:t>এখানে</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কি</a:t>
              </a:r>
              <a:r>
                <a:rPr lang="en-US" sz="3200" dirty="0">
                  <a:latin typeface="Kalpurush" panose="02000600000000000000" pitchFamily="2" charset="0"/>
                  <a:cs typeface="Kalpurush" panose="02000600000000000000" pitchFamily="2" charset="0"/>
                </a:rPr>
                <a:t> </a:t>
              </a:r>
            </a:p>
            <a:p>
              <a:pPr algn="ctr"/>
              <a:r>
                <a:rPr lang="en-US" sz="3200" dirty="0" err="1">
                  <a:latin typeface="Kalpurush" panose="02000600000000000000" pitchFamily="2" charset="0"/>
                  <a:cs typeface="Kalpurush" panose="02000600000000000000" pitchFamily="2" charset="0"/>
                </a:rPr>
                <a:t>হচ্ছে</a:t>
              </a:r>
              <a:r>
                <a:rPr lang="en-US" sz="3200" dirty="0">
                  <a:latin typeface="Kalpurush" panose="02000600000000000000" pitchFamily="2" charset="0"/>
                  <a:cs typeface="Kalpurush" panose="02000600000000000000" pitchFamily="2" charset="0"/>
                </a:rPr>
                <a:t> ?</a:t>
              </a:r>
            </a:p>
          </p:txBody>
        </p:sp>
      </p:grpSp>
      <p:grpSp>
        <p:nvGrpSpPr>
          <p:cNvPr id="92" name="Group 91">
            <a:extLst>
              <a:ext uri="{FF2B5EF4-FFF2-40B4-BE49-F238E27FC236}">
                <a16:creationId xmlns:a16="http://schemas.microsoft.com/office/drawing/2014/main" id="{40001FD4-67E3-49BB-9872-255AB5BB5AF5}"/>
              </a:ext>
            </a:extLst>
          </p:cNvPr>
          <p:cNvGrpSpPr/>
          <p:nvPr/>
        </p:nvGrpSpPr>
        <p:grpSpPr>
          <a:xfrm>
            <a:off x="6548284" y="217554"/>
            <a:ext cx="2491333" cy="1935712"/>
            <a:chOff x="4544990" y="-1211920"/>
            <a:chExt cx="2160609" cy="2160609"/>
          </a:xfrm>
        </p:grpSpPr>
        <p:sp>
          <p:nvSpPr>
            <p:cNvPr id="93" name="Speech Bubble: Oval 92">
              <a:extLst>
                <a:ext uri="{FF2B5EF4-FFF2-40B4-BE49-F238E27FC236}">
                  <a16:creationId xmlns:a16="http://schemas.microsoft.com/office/drawing/2014/main" id="{A6C93674-5DEE-4748-A117-25070A33A1E5}"/>
                </a:ext>
              </a:extLst>
            </p:cNvPr>
            <p:cNvSpPr/>
            <p:nvPr/>
          </p:nvSpPr>
          <p:spPr>
            <a:xfrm>
              <a:off x="4644390" y="-1211920"/>
              <a:ext cx="2026502" cy="2160609"/>
            </a:xfrm>
            <a:prstGeom prst="wedgeEllipseCallout">
              <a:avLst>
                <a:gd name="adj1" fmla="val -218593"/>
                <a:gd name="adj2" fmla="val -17145"/>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588976E4-2361-4EB7-957E-E8E4E7B3CDAB}"/>
                </a:ext>
              </a:extLst>
            </p:cNvPr>
            <p:cNvSpPr txBox="1"/>
            <p:nvPr/>
          </p:nvSpPr>
          <p:spPr>
            <a:xfrm>
              <a:off x="4544990" y="-523412"/>
              <a:ext cx="2160609" cy="1053239"/>
            </a:xfrm>
            <a:prstGeom prst="rect">
              <a:avLst/>
            </a:prstGeom>
            <a:noFill/>
            <a:ln>
              <a:noFill/>
            </a:ln>
          </p:spPr>
          <p:txBody>
            <a:bodyPr wrap="square" rtlCol="0">
              <a:spAutoFit/>
            </a:bodyPr>
            <a:lstStyle/>
            <a:p>
              <a:pPr algn="ctr"/>
              <a:r>
                <a:rPr lang="en-US" sz="3200" dirty="0" err="1">
                  <a:latin typeface="Kalpurush" panose="02000600000000000000" pitchFamily="2" charset="0"/>
                  <a:cs typeface="Kalpurush" panose="02000600000000000000" pitchFamily="2" charset="0"/>
                </a:rPr>
                <a:t>তথ্য</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দেওয়া</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হচ্ছে</a:t>
              </a:r>
              <a:endParaRPr lang="en-US" sz="3200" dirty="0">
                <a:latin typeface="Kalpurush" panose="02000600000000000000" pitchFamily="2" charset="0"/>
                <a:cs typeface="Kalpurush" panose="02000600000000000000" pitchFamily="2" charset="0"/>
              </a:endParaRPr>
            </a:p>
          </p:txBody>
        </p:sp>
      </p:grpSp>
      <p:grpSp>
        <p:nvGrpSpPr>
          <p:cNvPr id="95" name="Group 94">
            <a:extLst>
              <a:ext uri="{FF2B5EF4-FFF2-40B4-BE49-F238E27FC236}">
                <a16:creationId xmlns:a16="http://schemas.microsoft.com/office/drawing/2014/main" id="{5FA63866-5DE7-4E8A-A9CD-721AAD2D8348}"/>
              </a:ext>
            </a:extLst>
          </p:cNvPr>
          <p:cNvGrpSpPr/>
          <p:nvPr/>
        </p:nvGrpSpPr>
        <p:grpSpPr>
          <a:xfrm>
            <a:off x="7492550" y="2146751"/>
            <a:ext cx="1899100" cy="1944626"/>
            <a:chOff x="7016300" y="6242500"/>
            <a:chExt cx="2011680" cy="2042159"/>
          </a:xfrm>
        </p:grpSpPr>
        <p:sp>
          <p:nvSpPr>
            <p:cNvPr id="96" name="Speech Bubble: Oval 95">
              <a:extLst>
                <a:ext uri="{FF2B5EF4-FFF2-40B4-BE49-F238E27FC236}">
                  <a16:creationId xmlns:a16="http://schemas.microsoft.com/office/drawing/2014/main" id="{4773A1FF-C823-4F9D-B542-42399EA73C98}"/>
                </a:ext>
              </a:extLst>
            </p:cNvPr>
            <p:cNvSpPr/>
            <p:nvPr/>
          </p:nvSpPr>
          <p:spPr>
            <a:xfrm>
              <a:off x="7016300" y="6242500"/>
              <a:ext cx="2011680" cy="2042159"/>
            </a:xfrm>
            <a:prstGeom prst="wedgeEllipseCallout">
              <a:avLst>
                <a:gd name="adj1" fmla="val -284500"/>
                <a:gd name="adj2" fmla="val -6840"/>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7" name="TextBox 96">
              <a:extLst>
                <a:ext uri="{FF2B5EF4-FFF2-40B4-BE49-F238E27FC236}">
                  <a16:creationId xmlns:a16="http://schemas.microsoft.com/office/drawing/2014/main" id="{F0CEBDA8-3084-4AC4-8404-74F1B99A974C}"/>
                </a:ext>
              </a:extLst>
            </p:cNvPr>
            <p:cNvSpPr txBox="1"/>
            <p:nvPr/>
          </p:nvSpPr>
          <p:spPr>
            <a:xfrm>
              <a:off x="7171025" y="6623500"/>
              <a:ext cx="1731675" cy="1131246"/>
            </a:xfrm>
            <a:prstGeom prst="rect">
              <a:avLst/>
            </a:prstGeom>
            <a:noFill/>
          </p:spPr>
          <p:txBody>
            <a:bodyPr wrap="square" rtlCol="0">
              <a:spAutoFit/>
            </a:bodyPr>
            <a:lstStyle/>
            <a:p>
              <a:pPr algn="ctr"/>
              <a:r>
                <a:rPr lang="en-US" sz="3200" dirty="0" err="1">
                  <a:latin typeface="Kalpurush" panose="02000600000000000000" pitchFamily="2" charset="0"/>
                  <a:cs typeface="Kalpurush" panose="02000600000000000000" pitchFamily="2" charset="0"/>
                </a:rPr>
                <a:t>তথ্য</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প্রক্রিয়া</a:t>
              </a:r>
              <a:endParaRPr lang="en-US" sz="3200" dirty="0">
                <a:latin typeface="Kalpurush" panose="02000600000000000000" pitchFamily="2" charset="0"/>
                <a:cs typeface="Kalpurush" panose="02000600000000000000" pitchFamily="2" charset="0"/>
              </a:endParaRPr>
            </a:p>
          </p:txBody>
        </p:sp>
      </p:grpSp>
      <p:grpSp>
        <p:nvGrpSpPr>
          <p:cNvPr id="98" name="Group 97">
            <a:extLst>
              <a:ext uri="{FF2B5EF4-FFF2-40B4-BE49-F238E27FC236}">
                <a16:creationId xmlns:a16="http://schemas.microsoft.com/office/drawing/2014/main" id="{2C255649-A4D1-44D9-8C7D-DFE7802008F7}"/>
              </a:ext>
            </a:extLst>
          </p:cNvPr>
          <p:cNvGrpSpPr/>
          <p:nvPr/>
        </p:nvGrpSpPr>
        <p:grpSpPr>
          <a:xfrm>
            <a:off x="7402830" y="5265421"/>
            <a:ext cx="2141220" cy="1954530"/>
            <a:chOff x="7162800" y="4175760"/>
            <a:chExt cx="2011680" cy="2042159"/>
          </a:xfrm>
        </p:grpSpPr>
        <p:sp>
          <p:nvSpPr>
            <p:cNvPr id="99" name="Speech Bubble: Oval 98">
              <a:extLst>
                <a:ext uri="{FF2B5EF4-FFF2-40B4-BE49-F238E27FC236}">
                  <a16:creationId xmlns:a16="http://schemas.microsoft.com/office/drawing/2014/main" id="{D98DDAC5-8641-49C9-BD22-8708678BB8EE}"/>
                </a:ext>
              </a:extLst>
            </p:cNvPr>
            <p:cNvSpPr/>
            <p:nvPr/>
          </p:nvSpPr>
          <p:spPr>
            <a:xfrm>
              <a:off x="7162800" y="4175760"/>
              <a:ext cx="2011680" cy="2042159"/>
            </a:xfrm>
            <a:prstGeom prst="wedgeEllipseCallout">
              <a:avLst>
                <a:gd name="adj1" fmla="val -156175"/>
                <a:gd name="adj2" fmla="val -59986"/>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0" name="TextBox 99">
              <a:extLst>
                <a:ext uri="{FF2B5EF4-FFF2-40B4-BE49-F238E27FC236}">
                  <a16:creationId xmlns:a16="http://schemas.microsoft.com/office/drawing/2014/main" id="{6E0046EE-34CC-47BE-8E2B-CE442CF5CA2F}"/>
                </a:ext>
              </a:extLst>
            </p:cNvPr>
            <p:cNvSpPr txBox="1"/>
            <p:nvPr/>
          </p:nvSpPr>
          <p:spPr>
            <a:xfrm>
              <a:off x="7323525" y="4709160"/>
              <a:ext cx="1784463" cy="1077218"/>
            </a:xfrm>
            <a:prstGeom prst="rect">
              <a:avLst/>
            </a:prstGeom>
            <a:noFill/>
          </p:spPr>
          <p:txBody>
            <a:bodyPr wrap="none" rtlCol="0">
              <a:spAutoFit/>
            </a:bodyPr>
            <a:lstStyle/>
            <a:p>
              <a:pPr algn="ctr"/>
              <a:r>
                <a:rPr lang="en-US" sz="3200" dirty="0" err="1">
                  <a:latin typeface="Kalpurush" panose="02000600000000000000" pitchFamily="2" charset="0"/>
                  <a:cs typeface="Kalpurush" panose="02000600000000000000" pitchFamily="2" charset="0"/>
                </a:rPr>
                <a:t>এখানে</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কি</a:t>
              </a:r>
              <a:r>
                <a:rPr lang="en-US" sz="3200" dirty="0">
                  <a:latin typeface="Kalpurush" panose="02000600000000000000" pitchFamily="2" charset="0"/>
                  <a:cs typeface="Kalpurush" panose="02000600000000000000" pitchFamily="2" charset="0"/>
                </a:rPr>
                <a:t> </a:t>
              </a:r>
            </a:p>
            <a:p>
              <a:pPr algn="ctr"/>
              <a:r>
                <a:rPr lang="en-US" sz="3200" dirty="0" err="1">
                  <a:latin typeface="Kalpurush" panose="02000600000000000000" pitchFamily="2" charset="0"/>
                  <a:cs typeface="Kalpurush" panose="02000600000000000000" pitchFamily="2" charset="0"/>
                </a:rPr>
                <a:t>হচ্ছে</a:t>
              </a:r>
              <a:r>
                <a:rPr lang="en-US" sz="3200" dirty="0">
                  <a:latin typeface="Kalpurush" panose="02000600000000000000" pitchFamily="2" charset="0"/>
                  <a:cs typeface="Kalpurush" panose="02000600000000000000" pitchFamily="2" charset="0"/>
                </a:rPr>
                <a:t> ?</a:t>
              </a:r>
            </a:p>
          </p:txBody>
        </p:sp>
      </p:grpSp>
      <p:grpSp>
        <p:nvGrpSpPr>
          <p:cNvPr id="101" name="Group 100">
            <a:extLst>
              <a:ext uri="{FF2B5EF4-FFF2-40B4-BE49-F238E27FC236}">
                <a16:creationId xmlns:a16="http://schemas.microsoft.com/office/drawing/2014/main" id="{B3476B63-B340-47FB-8691-13935089A26F}"/>
              </a:ext>
            </a:extLst>
          </p:cNvPr>
          <p:cNvGrpSpPr/>
          <p:nvPr/>
        </p:nvGrpSpPr>
        <p:grpSpPr>
          <a:xfrm rot="566949">
            <a:off x="7566322" y="5303798"/>
            <a:ext cx="1972391" cy="2045939"/>
            <a:chOff x="7016299" y="6242500"/>
            <a:chExt cx="2181561" cy="2042159"/>
          </a:xfrm>
        </p:grpSpPr>
        <p:sp>
          <p:nvSpPr>
            <p:cNvPr id="102" name="Speech Bubble: Oval 101">
              <a:extLst>
                <a:ext uri="{FF2B5EF4-FFF2-40B4-BE49-F238E27FC236}">
                  <a16:creationId xmlns:a16="http://schemas.microsoft.com/office/drawing/2014/main" id="{CBE79AAB-6856-476F-B04F-0EFC80AF84F7}"/>
                </a:ext>
              </a:extLst>
            </p:cNvPr>
            <p:cNvSpPr/>
            <p:nvPr/>
          </p:nvSpPr>
          <p:spPr>
            <a:xfrm>
              <a:off x="7016299" y="6242500"/>
              <a:ext cx="2181561" cy="2042159"/>
            </a:xfrm>
            <a:prstGeom prst="wedgeEllipseCallout">
              <a:avLst>
                <a:gd name="adj1" fmla="val -177369"/>
                <a:gd name="adj2" fmla="val -28944"/>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06F29B3E-69A5-4E5F-A467-771A1880E723}"/>
                </a:ext>
              </a:extLst>
            </p:cNvPr>
            <p:cNvSpPr txBox="1"/>
            <p:nvPr/>
          </p:nvSpPr>
          <p:spPr>
            <a:xfrm>
              <a:off x="7171025" y="6623500"/>
              <a:ext cx="1731675" cy="1077218"/>
            </a:xfrm>
            <a:prstGeom prst="rect">
              <a:avLst/>
            </a:prstGeom>
            <a:noFill/>
          </p:spPr>
          <p:txBody>
            <a:bodyPr wrap="square" rtlCol="0">
              <a:spAutoFit/>
            </a:bodyPr>
            <a:lstStyle/>
            <a:p>
              <a:pPr algn="ctr"/>
              <a:r>
                <a:rPr lang="en-US" sz="3200" dirty="0" err="1">
                  <a:latin typeface="Kalpurush" panose="02000600000000000000" pitchFamily="2" charset="0"/>
                  <a:cs typeface="Kalpurush" panose="02000600000000000000" pitchFamily="2" charset="0"/>
                </a:rPr>
                <a:t>তথ্য</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বাহির</a:t>
              </a:r>
              <a:r>
                <a:rPr lang="en-US" sz="3200" dirty="0">
                  <a:latin typeface="Kalpurush" panose="02000600000000000000" pitchFamily="2" charset="0"/>
                  <a:cs typeface="Kalpurush" panose="02000600000000000000" pitchFamily="2" charset="0"/>
                </a:rPr>
                <a:t> </a:t>
              </a:r>
              <a:r>
                <a:rPr lang="en-US" sz="3200" dirty="0" err="1">
                  <a:latin typeface="Kalpurush" panose="02000600000000000000" pitchFamily="2" charset="0"/>
                  <a:cs typeface="Kalpurush" panose="02000600000000000000" pitchFamily="2" charset="0"/>
                </a:rPr>
                <a:t>হচ্ছে</a:t>
              </a:r>
              <a:endParaRPr lang="en-US" sz="3200" dirty="0">
                <a:latin typeface="Kalpurush" panose="02000600000000000000" pitchFamily="2" charset="0"/>
                <a:cs typeface="Kalpurush" panose="02000600000000000000" pitchFamily="2" charset="0"/>
              </a:endParaRPr>
            </a:p>
          </p:txBody>
        </p:sp>
      </p:grpSp>
      <p:sp>
        <p:nvSpPr>
          <p:cNvPr id="104" name="Oval 103">
            <a:extLst>
              <a:ext uri="{FF2B5EF4-FFF2-40B4-BE49-F238E27FC236}">
                <a16:creationId xmlns:a16="http://schemas.microsoft.com/office/drawing/2014/main" id="{B5F80DC7-C842-42B1-8CA2-63ADD1945116}"/>
              </a:ext>
            </a:extLst>
          </p:cNvPr>
          <p:cNvSpPr/>
          <p:nvPr/>
        </p:nvSpPr>
        <p:spPr>
          <a:xfrm>
            <a:off x="2474779" y="564237"/>
            <a:ext cx="548640" cy="4572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5" name="Picture 104">
            <a:extLst>
              <a:ext uri="{FF2B5EF4-FFF2-40B4-BE49-F238E27FC236}">
                <a16:creationId xmlns:a16="http://schemas.microsoft.com/office/drawing/2014/main" id="{098B9800-81C3-468F-AA32-97101406421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6092" b="73793" l="41504" r="62406"/>
                    </a14:imgEffect>
                  </a14:imgLayer>
                </a14:imgProps>
              </a:ext>
              <a:ext uri="{28A0092B-C50C-407E-A947-70E740481C1C}">
                <a14:useLocalDpi xmlns:a14="http://schemas.microsoft.com/office/drawing/2010/main" val="0"/>
              </a:ext>
            </a:extLst>
          </a:blip>
          <a:srcRect l="39825" t="24944" r="41933" b="20676"/>
          <a:stretch/>
        </p:blipFill>
        <p:spPr>
          <a:xfrm>
            <a:off x="1845184" y="5810363"/>
            <a:ext cx="928917" cy="1354303"/>
          </a:xfrm>
          <a:prstGeom prst="rect">
            <a:avLst/>
          </a:prstGeom>
        </p:spPr>
      </p:pic>
      <p:sp>
        <p:nvSpPr>
          <p:cNvPr id="106" name="Thought Bubble: Cloud 105">
            <a:extLst>
              <a:ext uri="{FF2B5EF4-FFF2-40B4-BE49-F238E27FC236}">
                <a16:creationId xmlns:a16="http://schemas.microsoft.com/office/drawing/2014/main" id="{00D2A225-D236-4ADA-B0FA-C4A3ED3972DF}"/>
              </a:ext>
            </a:extLst>
          </p:cNvPr>
          <p:cNvSpPr/>
          <p:nvPr/>
        </p:nvSpPr>
        <p:spPr>
          <a:xfrm rot="2166514">
            <a:off x="4299770" y="5840426"/>
            <a:ext cx="1536700" cy="1332523"/>
          </a:xfrm>
          <a:prstGeom prst="cloudCallout">
            <a:avLst>
              <a:gd name="adj1" fmla="val -81491"/>
              <a:gd name="adj2" fmla="val 7495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চিন্তা</a:t>
            </a:r>
            <a:r>
              <a:rPr lang="en-US" dirty="0">
                <a:solidFill>
                  <a:schemeClr val="tx1"/>
                </a:solidFill>
              </a:rPr>
              <a:t> </a:t>
            </a:r>
            <a:r>
              <a:rPr lang="en-US" dirty="0" err="1">
                <a:solidFill>
                  <a:schemeClr val="tx1"/>
                </a:solidFill>
              </a:rPr>
              <a:t>কর</a:t>
            </a:r>
            <a:endParaRPr lang="en-US" dirty="0">
              <a:solidFill>
                <a:schemeClr val="tx1"/>
              </a:solidFill>
            </a:endParaRPr>
          </a:p>
        </p:txBody>
      </p:sp>
    </p:spTree>
    <p:extLst>
      <p:ext uri="{BB962C8B-B14F-4D97-AF65-F5344CB8AC3E}">
        <p14:creationId xmlns:p14="http://schemas.microsoft.com/office/powerpoint/2010/main" val="87880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5000" fill="hold" grpId="0" nodeType="withEffect">
                                  <p:stCondLst>
                                    <p:cond delay="0"/>
                                  </p:stCondLst>
                                  <p:childTnLst>
                                    <p:animMotion origin="layout" path="M 0 0 L 0 0.25 E" pathEditMode="relative" ptsTypes="">
                                      <p:cBhvr>
                                        <p:cTn id="6" dur="2000" fill="hold"/>
                                        <p:tgtEl>
                                          <p:spTgt spid="71"/>
                                        </p:tgtEl>
                                        <p:attrNameLst>
                                          <p:attrName>ppt_x</p:attrName>
                                          <p:attrName>ppt_y</p:attrName>
                                        </p:attrNameLst>
                                      </p:cBhvr>
                                    </p:animMotion>
                                  </p:childTnLst>
                                </p:cTn>
                              </p:par>
                              <p:par>
                                <p:cTn id="7" presetID="42" presetClass="path" presetSubtype="0" repeatCount="3000" fill="hold" grpId="0" nodeType="withEffect">
                                  <p:stCondLst>
                                    <p:cond delay="900"/>
                                  </p:stCondLst>
                                  <p:childTnLst>
                                    <p:animMotion origin="layout" path="M -0.00475 -3.24158E-6 L -0.0054 0.23312 " pathEditMode="relative" rAng="0" ptsTypes="AA">
                                      <p:cBhvr>
                                        <p:cTn id="8" dur="2000" fill="hold"/>
                                        <p:tgtEl>
                                          <p:spTgt spid="77"/>
                                        </p:tgtEl>
                                        <p:attrNameLst>
                                          <p:attrName>ppt_x</p:attrName>
                                          <p:attrName>ppt_y</p:attrName>
                                        </p:attrNameLst>
                                      </p:cBhvr>
                                      <p:rCtr x="-33" y="11645"/>
                                    </p:animMotion>
                                  </p:childTnLst>
                                </p:cTn>
                              </p:par>
                              <p:par>
                                <p:cTn id="9" presetID="22" presetClass="entr" presetSubtype="4" fill="hold" grpId="0" nodeType="withEffect">
                                  <p:stCondLst>
                                    <p:cond delay="2100"/>
                                  </p:stCondLst>
                                  <p:childTnLst>
                                    <p:set>
                                      <p:cBhvr>
                                        <p:cTn id="10" dur="1" fill="hold">
                                          <p:stCondLst>
                                            <p:cond delay="0"/>
                                          </p:stCondLst>
                                        </p:cTn>
                                        <p:tgtEl>
                                          <p:spTgt spid="72"/>
                                        </p:tgtEl>
                                        <p:attrNameLst>
                                          <p:attrName>style.visibility</p:attrName>
                                        </p:attrNameLst>
                                      </p:cBhvr>
                                      <p:to>
                                        <p:strVal val="visible"/>
                                      </p:to>
                                    </p:set>
                                    <p:animEffect transition="in" filter="wipe(down)">
                                      <p:cBhvr>
                                        <p:cTn id="11" dur="1400"/>
                                        <p:tgtEl>
                                          <p:spTgt spid="72"/>
                                        </p:tgtEl>
                                      </p:cBhvr>
                                    </p:animEffect>
                                  </p:childTnLst>
                                </p:cTn>
                              </p:par>
                              <p:par>
                                <p:cTn id="12" presetID="42" presetClass="path" presetSubtype="0" fill="hold" grpId="0" nodeType="withEffect">
                                  <p:stCondLst>
                                    <p:cond delay="2100"/>
                                  </p:stCondLst>
                                  <p:childTnLst>
                                    <p:animMotion origin="layout" path="M -2.61382E-6 4.10544E-6 L -0.0018 0.22591 " pathEditMode="relative" rAng="0" ptsTypes="AA">
                                      <p:cBhvr>
                                        <p:cTn id="13" dur="2000" fill="hold"/>
                                        <p:tgtEl>
                                          <p:spTgt spid="81"/>
                                        </p:tgtEl>
                                        <p:attrNameLst>
                                          <p:attrName>ppt_x</p:attrName>
                                          <p:attrName>ppt_y</p:attrName>
                                        </p:attrNameLst>
                                      </p:cBhvr>
                                      <p:rCtr x="-98" y="11285"/>
                                    </p:animMotion>
                                  </p:childTnLst>
                                </p:cTn>
                              </p:par>
                              <p:par>
                                <p:cTn id="14" presetID="22" presetClass="entr" presetSubtype="4" fill="hold" grpId="0" nodeType="withEffect">
                                  <p:stCondLst>
                                    <p:cond delay="4200"/>
                                  </p:stCondLst>
                                  <p:childTnLst>
                                    <p:set>
                                      <p:cBhvr>
                                        <p:cTn id="15" dur="1" fill="hold">
                                          <p:stCondLst>
                                            <p:cond delay="0"/>
                                          </p:stCondLst>
                                        </p:cTn>
                                        <p:tgtEl>
                                          <p:spTgt spid="76"/>
                                        </p:tgtEl>
                                        <p:attrNameLst>
                                          <p:attrName>style.visibility</p:attrName>
                                        </p:attrNameLst>
                                      </p:cBhvr>
                                      <p:to>
                                        <p:strVal val="visible"/>
                                      </p:to>
                                    </p:set>
                                    <p:animEffect transition="in" filter="wipe(down)">
                                      <p:cBhvr>
                                        <p:cTn id="16" dur="1000"/>
                                        <p:tgtEl>
                                          <p:spTgt spid="76"/>
                                        </p:tgtEl>
                                      </p:cBhvr>
                                    </p:animEffect>
                                  </p:childTnLst>
                                </p:cTn>
                              </p:par>
                              <p:par>
                                <p:cTn id="17" presetID="42" presetClass="path" presetSubtype="0" fill="hold" grpId="0" nodeType="withEffect">
                                  <p:stCondLst>
                                    <p:cond delay="4200"/>
                                  </p:stCondLst>
                                  <p:childTnLst>
                                    <p:animMotion origin="layout" path="M -3.93384E-6 0.00487 L -0.00131 0.22041 " pathEditMode="relative" rAng="0" ptsTypes="AA">
                                      <p:cBhvr>
                                        <p:cTn id="18" dur="2000" fill="hold"/>
                                        <p:tgtEl>
                                          <p:spTgt spid="80"/>
                                        </p:tgtEl>
                                        <p:attrNameLst>
                                          <p:attrName>ppt_x</p:attrName>
                                          <p:attrName>ppt_y</p:attrName>
                                        </p:attrNameLst>
                                      </p:cBhvr>
                                      <p:rCtr x="-66" y="10777"/>
                                    </p:animMotion>
                                  </p:childTnLst>
                                </p:cTn>
                              </p:par>
                            </p:childTnLst>
                          </p:cTn>
                        </p:par>
                        <p:par>
                          <p:cTn id="19" fill="hold">
                            <p:stCondLst>
                              <p:cond delay="10000"/>
                            </p:stCondLst>
                            <p:childTnLst>
                              <p:par>
                                <p:cTn id="20" presetID="22" presetClass="entr" presetSubtype="4"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wipe(down)">
                                      <p:cBhvr>
                                        <p:cTn id="22" dur="500"/>
                                        <p:tgtEl>
                                          <p:spTgt spid="73"/>
                                        </p:tgtEl>
                                      </p:cBhvr>
                                    </p:animEffect>
                                  </p:childTnLst>
                                </p:cTn>
                              </p:par>
                              <p:par>
                                <p:cTn id="23" presetID="42" presetClass="path" presetSubtype="0" fill="hold" grpId="0" nodeType="withEffect">
                                  <p:stCondLst>
                                    <p:cond delay="0"/>
                                  </p:stCondLst>
                                  <p:childTnLst>
                                    <p:animMotion origin="layout" path="M -2.80052E-6 -3.95088E-6 L 0.0018 0.21872 " pathEditMode="relative" rAng="0" ptsTypes="AA">
                                      <p:cBhvr>
                                        <p:cTn id="24" dur="2000" fill="hold"/>
                                        <p:tgtEl>
                                          <p:spTgt spid="79"/>
                                        </p:tgtEl>
                                        <p:attrNameLst>
                                          <p:attrName>ppt_x</p:attrName>
                                          <p:attrName>ppt_y</p:attrName>
                                        </p:attrNameLst>
                                      </p:cBhvr>
                                      <p:rCtr x="82" y="10925"/>
                                    </p:animMotion>
                                  </p:childTnLst>
                                </p:cTn>
                              </p:par>
                            </p:childTnLst>
                          </p:cTn>
                        </p:par>
                        <p:par>
                          <p:cTn id="25" fill="hold">
                            <p:stCondLst>
                              <p:cond delay="12000"/>
                            </p:stCondLst>
                            <p:childTnLst>
                              <p:par>
                                <p:cTn id="26" presetID="22" presetClass="entr" presetSubtype="4" fill="hold" grpId="0" nodeType="after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wipe(down)">
                                      <p:cBhvr>
                                        <p:cTn id="28" dur="500"/>
                                        <p:tgtEl>
                                          <p:spTgt spid="74"/>
                                        </p:tgtEl>
                                      </p:cBhvr>
                                    </p:animEffect>
                                  </p:childTnLst>
                                </p:cTn>
                              </p:par>
                              <p:par>
                                <p:cTn id="29" presetID="42" presetClass="path" presetSubtype="0" fill="hold" grpId="0" nodeType="withEffect">
                                  <p:stCondLst>
                                    <p:cond delay="0"/>
                                  </p:stCondLst>
                                  <p:childTnLst>
                                    <p:animMotion origin="layout" path="M -2.80052E-6 1.02477E-6 L 0.00049 0.22168 " pathEditMode="relative" rAng="0" ptsTypes="AA">
                                      <p:cBhvr>
                                        <p:cTn id="30" dur="2000" fill="hold"/>
                                        <p:tgtEl>
                                          <p:spTgt spid="78"/>
                                        </p:tgtEl>
                                        <p:attrNameLst>
                                          <p:attrName>ppt_x</p:attrName>
                                          <p:attrName>ppt_y</p:attrName>
                                        </p:attrNameLst>
                                      </p:cBhvr>
                                      <p:rCtr x="16" y="11073"/>
                                    </p:animMotion>
                                  </p:childTnLst>
                                </p:cTn>
                              </p:par>
                            </p:childTnLst>
                          </p:cTn>
                        </p:par>
                        <p:par>
                          <p:cTn id="31" fill="hold">
                            <p:stCondLst>
                              <p:cond delay="14000"/>
                            </p:stCondLst>
                            <p:childTnLst>
                              <p:par>
                                <p:cTn id="32" presetID="22" presetClass="entr" presetSubtype="4" fill="hold" grpId="0" nodeType="after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wipe(down)">
                                      <p:cBhvr>
                                        <p:cTn id="34" dur="500"/>
                                        <p:tgtEl>
                                          <p:spTgt spid="75"/>
                                        </p:tgtEl>
                                      </p:cBhvr>
                                    </p:animEffect>
                                  </p:childTnLst>
                                </p:cTn>
                              </p:par>
                              <p:par>
                                <p:cTn id="35" presetID="22" presetClass="entr" presetSubtype="2" repeatCount="2000" fill="hold" nodeType="withEffect">
                                  <p:stCondLst>
                                    <p:cond delay="900"/>
                                  </p:stCondLst>
                                  <p:childTnLst>
                                    <p:set>
                                      <p:cBhvr>
                                        <p:cTn id="36" dur="1" fill="hold">
                                          <p:stCondLst>
                                            <p:cond delay="0"/>
                                          </p:stCondLst>
                                        </p:cTn>
                                        <p:tgtEl>
                                          <p:spTgt spid="89"/>
                                        </p:tgtEl>
                                        <p:attrNameLst>
                                          <p:attrName>style.visibility</p:attrName>
                                        </p:attrNameLst>
                                      </p:cBhvr>
                                      <p:to>
                                        <p:strVal val="visible"/>
                                      </p:to>
                                    </p:set>
                                    <p:animEffect transition="in" filter="wipe(right)">
                                      <p:cBhvr>
                                        <p:cTn id="37" dur="1000"/>
                                        <p:tgtEl>
                                          <p:spTgt spid="89"/>
                                        </p:tgtEl>
                                      </p:cBhvr>
                                    </p:animEffect>
                                  </p:childTnLst>
                                </p:cTn>
                              </p:par>
                              <p:par>
                                <p:cTn id="38" presetID="14" presetClass="entr" presetSubtype="10" fill="hold" grpId="0" nodeType="withEffect">
                                  <p:stCondLst>
                                    <p:cond delay="900"/>
                                  </p:stCondLst>
                                  <p:childTnLst>
                                    <p:set>
                                      <p:cBhvr>
                                        <p:cTn id="39" dur="1" fill="hold">
                                          <p:stCondLst>
                                            <p:cond delay="0"/>
                                          </p:stCondLst>
                                        </p:cTn>
                                        <p:tgtEl>
                                          <p:spTgt spid="104"/>
                                        </p:tgtEl>
                                        <p:attrNameLst>
                                          <p:attrName>style.visibility</p:attrName>
                                        </p:attrNameLst>
                                      </p:cBhvr>
                                      <p:to>
                                        <p:strVal val="visible"/>
                                      </p:to>
                                    </p:set>
                                    <p:animEffect transition="in" filter="randombar(horizontal)">
                                      <p:cBhvr>
                                        <p:cTn id="40" dur="500"/>
                                        <p:tgtEl>
                                          <p:spTgt spid="104"/>
                                        </p:tgtEl>
                                      </p:cBhvr>
                                    </p:animEffect>
                                  </p:childTnLst>
                                </p:cTn>
                              </p:par>
                              <p:par>
                                <p:cTn id="41" presetID="22" presetClass="entr" presetSubtype="1" fill="hold" nodeType="withEffect">
                                  <p:stCondLst>
                                    <p:cond delay="900"/>
                                  </p:stCondLst>
                                  <p:childTnLst>
                                    <p:set>
                                      <p:cBhvr>
                                        <p:cTn id="42" dur="1" fill="hold">
                                          <p:stCondLst>
                                            <p:cond delay="0"/>
                                          </p:stCondLst>
                                        </p:cTn>
                                        <p:tgtEl>
                                          <p:spTgt spid="105"/>
                                        </p:tgtEl>
                                        <p:attrNameLst>
                                          <p:attrName>style.visibility</p:attrName>
                                        </p:attrNameLst>
                                      </p:cBhvr>
                                      <p:to>
                                        <p:strVal val="visible"/>
                                      </p:to>
                                    </p:set>
                                    <p:animEffect transition="in" filter="wipe(up)">
                                      <p:cBhvr>
                                        <p:cTn id="43" dur="1000"/>
                                        <p:tgtEl>
                                          <p:spTgt spid="10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repeatCount="2000" fill="hold" grpId="0" nodeType="clickEffect">
                                  <p:stCondLst>
                                    <p:cond delay="0"/>
                                  </p:stCondLst>
                                  <p:childTnLst>
                                    <p:set>
                                      <p:cBhvr>
                                        <p:cTn id="47" dur="1" fill="hold">
                                          <p:stCondLst>
                                            <p:cond delay="0"/>
                                          </p:stCondLst>
                                        </p:cTn>
                                        <p:tgtEl>
                                          <p:spTgt spid="106"/>
                                        </p:tgtEl>
                                        <p:attrNameLst>
                                          <p:attrName>style.visibility</p:attrName>
                                        </p:attrNameLst>
                                      </p:cBhvr>
                                      <p:to>
                                        <p:strVal val="visible"/>
                                      </p:to>
                                    </p:set>
                                    <p:animEffect transition="in" filter="wipe(right)">
                                      <p:cBhvr>
                                        <p:cTn id="48" dur="500"/>
                                        <p:tgtEl>
                                          <p:spTgt spid="106"/>
                                        </p:tgtEl>
                                      </p:cBhvr>
                                    </p:animEffect>
                                  </p:childTnLst>
                                </p:cTn>
                              </p:par>
                              <p:par>
                                <p:cTn id="49" presetID="22" presetClass="entr" presetSubtype="2" repeatCount="2000" fill="hold" nodeType="withEffect">
                                  <p:stCondLst>
                                    <p:cond delay="0"/>
                                  </p:stCondLst>
                                  <p:childTnLst>
                                    <p:set>
                                      <p:cBhvr>
                                        <p:cTn id="50" dur="1" fill="hold">
                                          <p:stCondLst>
                                            <p:cond delay="0"/>
                                          </p:stCondLst>
                                        </p:cTn>
                                        <p:tgtEl>
                                          <p:spTgt spid="98"/>
                                        </p:tgtEl>
                                        <p:attrNameLst>
                                          <p:attrName>style.visibility</p:attrName>
                                        </p:attrNameLst>
                                      </p:cBhvr>
                                      <p:to>
                                        <p:strVal val="visible"/>
                                      </p:to>
                                    </p:set>
                                    <p:animEffect transition="in" filter="wipe(right)">
                                      <p:cBhvr>
                                        <p:cTn id="51" dur="1500"/>
                                        <p:tgtEl>
                                          <p:spTgt spid="98"/>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xit" presetSubtype="0" fill="hold" nodeType="clickEffect">
                                  <p:stCondLst>
                                    <p:cond delay="0"/>
                                  </p:stCondLst>
                                  <p:childTnLst>
                                    <p:animEffect transition="out" filter="dissolve">
                                      <p:cBhvr>
                                        <p:cTn id="55" dur="1900"/>
                                        <p:tgtEl>
                                          <p:spTgt spid="98"/>
                                        </p:tgtEl>
                                      </p:cBhvr>
                                    </p:animEffect>
                                    <p:set>
                                      <p:cBhvr>
                                        <p:cTn id="56" dur="1" fill="hold">
                                          <p:stCondLst>
                                            <p:cond delay="1899"/>
                                          </p:stCondLst>
                                        </p:cTn>
                                        <p:tgtEl>
                                          <p:spTgt spid="9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9" presetClass="exit" presetSubtype="0" fill="hold" nodeType="clickEffect">
                                  <p:stCondLst>
                                    <p:cond delay="0"/>
                                  </p:stCondLst>
                                  <p:childTnLst>
                                    <p:animEffect transition="out" filter="dissolve">
                                      <p:cBhvr>
                                        <p:cTn id="60" dur="500"/>
                                        <p:tgtEl>
                                          <p:spTgt spid="89"/>
                                        </p:tgtEl>
                                      </p:cBhvr>
                                    </p:animEffect>
                                    <p:set>
                                      <p:cBhvr>
                                        <p:cTn id="61" dur="1" fill="hold">
                                          <p:stCondLst>
                                            <p:cond delay="499"/>
                                          </p:stCondLst>
                                        </p:cTn>
                                        <p:tgtEl>
                                          <p:spTgt spid="89"/>
                                        </p:tgtEl>
                                        <p:attrNameLst>
                                          <p:attrName>style.visibility</p:attrName>
                                        </p:attrNameLst>
                                      </p:cBhvr>
                                      <p:to>
                                        <p:strVal val="hidden"/>
                                      </p:to>
                                    </p:set>
                                  </p:childTnLst>
                                </p:cTn>
                              </p:par>
                              <p:par>
                                <p:cTn id="62" presetID="22" presetClass="entr" presetSubtype="4" fill="hold" nodeType="withEffect">
                                  <p:stCondLst>
                                    <p:cond delay="0"/>
                                  </p:stCondLst>
                                  <p:childTnLst>
                                    <p:set>
                                      <p:cBhvr>
                                        <p:cTn id="63" dur="1" fill="hold">
                                          <p:stCondLst>
                                            <p:cond delay="0"/>
                                          </p:stCondLst>
                                        </p:cTn>
                                        <p:tgtEl>
                                          <p:spTgt spid="92"/>
                                        </p:tgtEl>
                                        <p:attrNameLst>
                                          <p:attrName>style.visibility</p:attrName>
                                        </p:attrNameLst>
                                      </p:cBhvr>
                                      <p:to>
                                        <p:strVal val="visible"/>
                                      </p:to>
                                    </p:set>
                                    <p:animEffect transition="in" filter="wipe(down)">
                                      <p:cBhvr>
                                        <p:cTn id="64" dur="500"/>
                                        <p:tgtEl>
                                          <p:spTgt spid="92"/>
                                        </p:tgtEl>
                                      </p:cBhvr>
                                    </p:animEffect>
                                  </p:childTnLst>
                                </p:cTn>
                              </p:par>
                              <p:par>
                                <p:cTn id="65" presetID="22" presetClass="entr" presetSubtype="4" fill="hold" nodeType="withEffect">
                                  <p:stCondLst>
                                    <p:cond delay="0"/>
                                  </p:stCondLst>
                                  <p:childTnLst>
                                    <p:set>
                                      <p:cBhvr>
                                        <p:cTn id="66" dur="1" fill="hold">
                                          <p:stCondLst>
                                            <p:cond delay="0"/>
                                          </p:stCondLst>
                                        </p:cTn>
                                        <p:tgtEl>
                                          <p:spTgt spid="95"/>
                                        </p:tgtEl>
                                        <p:attrNameLst>
                                          <p:attrName>style.visibility</p:attrName>
                                        </p:attrNameLst>
                                      </p:cBhvr>
                                      <p:to>
                                        <p:strVal val="visible"/>
                                      </p:to>
                                    </p:set>
                                    <p:animEffect transition="in" filter="wipe(down)">
                                      <p:cBhvr>
                                        <p:cTn id="67" dur="500"/>
                                        <p:tgtEl>
                                          <p:spTgt spid="9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01"/>
                                        </p:tgtEl>
                                        <p:attrNameLst>
                                          <p:attrName>style.visibility</p:attrName>
                                        </p:attrNameLst>
                                      </p:cBhvr>
                                      <p:to>
                                        <p:strVal val="visible"/>
                                      </p:to>
                                    </p:set>
                                    <p:animEffect transition="in" filter="wipe(down)">
                                      <p:cBhvr>
                                        <p:cTn id="72"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104"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3BDCEC9-BBC7-48A5-AC5D-5FDB8D4C7E46}"/>
              </a:ext>
            </a:extLst>
          </p:cNvPr>
          <p:cNvGrpSpPr/>
          <p:nvPr/>
        </p:nvGrpSpPr>
        <p:grpSpPr>
          <a:xfrm>
            <a:off x="4040944" y="408215"/>
            <a:ext cx="5652331" cy="4239248"/>
            <a:chOff x="4040944" y="408215"/>
            <a:chExt cx="5652331" cy="4239248"/>
          </a:xfrm>
        </p:grpSpPr>
        <p:pic>
          <p:nvPicPr>
            <p:cNvPr id="3" name="Picture 2">
              <a:extLst>
                <a:ext uri="{FF2B5EF4-FFF2-40B4-BE49-F238E27FC236}">
                  <a16:creationId xmlns:a16="http://schemas.microsoft.com/office/drawing/2014/main" id="{D37334BE-0D3C-4AAF-8957-2805E1189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944" y="408215"/>
              <a:ext cx="5652331" cy="4239248"/>
            </a:xfrm>
            <a:prstGeom prst="rect">
              <a:avLst/>
            </a:prstGeom>
          </p:spPr>
        </p:pic>
        <p:sp>
          <p:nvSpPr>
            <p:cNvPr id="8" name="Oval 7">
              <a:extLst>
                <a:ext uri="{FF2B5EF4-FFF2-40B4-BE49-F238E27FC236}">
                  <a16:creationId xmlns:a16="http://schemas.microsoft.com/office/drawing/2014/main" id="{39359D4F-3224-4148-A52C-552BACF7CD1E}"/>
                </a:ext>
              </a:extLst>
            </p:cNvPr>
            <p:cNvSpPr/>
            <p:nvPr/>
          </p:nvSpPr>
          <p:spPr>
            <a:xfrm>
              <a:off x="7130687" y="3075848"/>
              <a:ext cx="228600" cy="26125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8C30C59-C56B-4CB6-B4A6-783A4BF44380}"/>
                </a:ext>
              </a:extLst>
            </p:cNvPr>
            <p:cNvSpPr/>
            <p:nvPr/>
          </p:nvSpPr>
          <p:spPr>
            <a:xfrm>
              <a:off x="6696347" y="3075848"/>
              <a:ext cx="228600" cy="26125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E750583-BF2E-4D1D-B5F2-1AA4A0C1DFCD}"/>
                </a:ext>
              </a:extLst>
            </p:cNvPr>
            <p:cNvSpPr/>
            <p:nvPr/>
          </p:nvSpPr>
          <p:spPr>
            <a:xfrm>
              <a:off x="8006987" y="3075848"/>
              <a:ext cx="228600" cy="26125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59D67433-CF5F-4116-AA28-E28A35C4A0E4}"/>
                </a:ext>
              </a:extLst>
            </p:cNvPr>
            <p:cNvSpPr/>
            <p:nvPr/>
          </p:nvSpPr>
          <p:spPr>
            <a:xfrm>
              <a:off x="7580267" y="3083468"/>
              <a:ext cx="228600" cy="2612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5833AB06-9D46-43C6-BCED-D8E8C6FF6B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256" y="522514"/>
            <a:ext cx="4147457" cy="3303361"/>
          </a:xfrm>
          <a:prstGeom prst="rect">
            <a:avLst/>
          </a:prstGeom>
        </p:spPr>
      </p:pic>
      <p:pic>
        <p:nvPicPr>
          <p:cNvPr id="14" name="Picture 13">
            <a:extLst>
              <a:ext uri="{FF2B5EF4-FFF2-40B4-BE49-F238E27FC236}">
                <a16:creationId xmlns:a16="http://schemas.microsoft.com/office/drawing/2014/main" id="{45C770A2-FD56-4929-BE1E-5CE0D0C6C7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327" y="4294415"/>
            <a:ext cx="4335017" cy="2628900"/>
          </a:xfrm>
          <a:prstGeom prst="rect">
            <a:avLst/>
          </a:prstGeom>
        </p:spPr>
      </p:pic>
      <p:sp>
        <p:nvSpPr>
          <p:cNvPr id="15" name="Rectangle 14">
            <a:extLst>
              <a:ext uri="{FF2B5EF4-FFF2-40B4-BE49-F238E27FC236}">
                <a16:creationId xmlns:a16="http://schemas.microsoft.com/office/drawing/2014/main" id="{DA1FEA35-F37C-48E8-AC09-923173646F01}"/>
              </a:ext>
            </a:extLst>
          </p:cNvPr>
          <p:cNvSpPr/>
          <p:nvPr/>
        </p:nvSpPr>
        <p:spPr>
          <a:xfrm>
            <a:off x="4526643" y="522514"/>
            <a:ext cx="4472213" cy="25722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8322D79-DD34-457F-81FB-0453DA357C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1846" y="5442377"/>
            <a:ext cx="2695647" cy="1799344"/>
          </a:xfrm>
          <a:prstGeom prst="rect">
            <a:avLst/>
          </a:prstGeom>
        </p:spPr>
      </p:pic>
      <p:sp>
        <p:nvSpPr>
          <p:cNvPr id="9" name="Trapezoid 8">
            <a:extLst>
              <a:ext uri="{FF2B5EF4-FFF2-40B4-BE49-F238E27FC236}">
                <a16:creationId xmlns:a16="http://schemas.microsoft.com/office/drawing/2014/main" id="{A7051F20-695A-4D38-AAE6-95C4882FBD3B}"/>
              </a:ext>
            </a:extLst>
          </p:cNvPr>
          <p:cNvSpPr/>
          <p:nvPr/>
        </p:nvSpPr>
        <p:spPr>
          <a:xfrm rot="10800000">
            <a:off x="7162800" y="3465738"/>
            <a:ext cx="512856" cy="2085975"/>
          </a:xfrm>
          <a:prstGeom prst="trapezoid">
            <a:avLst>
              <a:gd name="adj" fmla="val 39383"/>
            </a:avLst>
          </a:prstGeom>
          <a:gradFill flip="none" rotWithShape="1">
            <a:gsLst>
              <a:gs pos="0">
                <a:srgbClr val="C00000">
                  <a:alpha val="44000"/>
                  <a:lumMod val="76000"/>
                  <a:lumOff val="24000"/>
                </a:srgbClr>
              </a:gs>
              <a:gs pos="85000">
                <a:schemeClr val="accent1">
                  <a:tint val="44500"/>
                  <a:satMod val="160000"/>
                </a:schemeClr>
              </a:gs>
              <a:gs pos="100000">
                <a:schemeClr val="accent1">
                  <a:tint val="23500"/>
                  <a:satMod val="16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250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6" presetClass="exit" presetSubtype="32" fill="hold" grpId="1" nodeType="withEffect">
                                  <p:stCondLst>
                                    <p:cond delay="0"/>
                                  </p:stCondLst>
                                  <p:childTnLst>
                                    <p:animEffect transition="out" filter="circle(out)">
                                      <p:cBhvr>
                                        <p:cTn id="8" dur="2000"/>
                                        <p:tgtEl>
                                          <p:spTgt spid="15"/>
                                        </p:tgtEl>
                                      </p:cBhvr>
                                    </p:animEffect>
                                    <p:set>
                                      <p:cBhvr>
                                        <p:cTn id="9" dur="1" fill="hold">
                                          <p:stCondLst>
                                            <p:cond delay="1999"/>
                                          </p:stCondLst>
                                        </p:cTn>
                                        <p:tgtEl>
                                          <p:spTgt spid="15"/>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22" presetClass="entr" presetSubtype="4"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l="-9000" r="-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FA6CA5-C219-4E0B-A22D-9CC6E4A2C983}"/>
              </a:ext>
            </a:extLst>
          </p:cNvPr>
          <p:cNvSpPr/>
          <p:nvPr/>
        </p:nvSpPr>
        <p:spPr>
          <a:xfrm>
            <a:off x="-3599905" y="242902"/>
            <a:ext cx="9947900"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dirty="0" err="1">
                <a:ln/>
                <a:latin typeface="Kalpurush" panose="02000600000000000000" pitchFamily="2" charset="0"/>
                <a:cs typeface="Kalpurush" panose="02000600000000000000" pitchFamily="2" charset="0"/>
              </a:rPr>
              <a:t>আজকের</a:t>
            </a:r>
            <a:r>
              <a:rPr lang="en-US" sz="4000" b="1" dirty="0">
                <a:ln/>
                <a:latin typeface="Kalpurush" panose="02000600000000000000" pitchFamily="2" charset="0"/>
                <a:cs typeface="Kalpurush" panose="02000600000000000000" pitchFamily="2" charset="0"/>
              </a:rPr>
              <a:t> </a:t>
            </a:r>
            <a:r>
              <a:rPr lang="en-US" sz="4000" b="1" dirty="0" err="1">
                <a:ln/>
                <a:latin typeface="Kalpurush" panose="02000600000000000000" pitchFamily="2" charset="0"/>
                <a:cs typeface="Kalpurush" panose="02000600000000000000" pitchFamily="2" charset="0"/>
              </a:rPr>
              <a:t>পাঠ</a:t>
            </a:r>
            <a:endParaRPr lang="en-US" sz="4000" b="1" cap="none" spc="0" dirty="0">
              <a:ln/>
              <a:effectLst/>
              <a:latin typeface="Kalpurush" panose="02000600000000000000" pitchFamily="2" charset="0"/>
              <a:cs typeface="Kalpurush" panose="02000600000000000000" pitchFamily="2" charset="0"/>
            </a:endParaRPr>
          </a:p>
        </p:txBody>
      </p:sp>
      <p:sp>
        <p:nvSpPr>
          <p:cNvPr id="5" name="Rectangle 4">
            <a:extLst>
              <a:ext uri="{FF2B5EF4-FFF2-40B4-BE49-F238E27FC236}">
                <a16:creationId xmlns:a16="http://schemas.microsoft.com/office/drawing/2014/main" id="{7750B0EB-5916-480E-86EC-64247773663C}"/>
              </a:ext>
            </a:extLst>
          </p:cNvPr>
          <p:cNvSpPr/>
          <p:nvPr/>
        </p:nvSpPr>
        <p:spPr>
          <a:xfrm>
            <a:off x="119516" y="2981037"/>
            <a:ext cx="9454243"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err="1">
                <a:ln/>
                <a:effectLst/>
                <a:latin typeface="Kalpurush" panose="02000600000000000000" pitchFamily="2" charset="0"/>
                <a:cs typeface="Kalpurush" panose="02000600000000000000" pitchFamily="2" charset="0"/>
              </a:rPr>
              <a:t>কম্পিউটার-সংশ্লিষ্ট</a:t>
            </a:r>
            <a:r>
              <a:rPr lang="en-US" sz="3200" b="1" cap="none" spc="0" dirty="0">
                <a:ln/>
                <a:effectLst/>
                <a:latin typeface="Kalpurush" panose="02000600000000000000" pitchFamily="2" charset="0"/>
                <a:cs typeface="Kalpurush" panose="02000600000000000000" pitchFamily="2" charset="0"/>
              </a:rPr>
              <a:t> </a:t>
            </a:r>
            <a:r>
              <a:rPr lang="en-US" sz="3200" b="1" cap="none" spc="0" dirty="0" err="1">
                <a:ln/>
                <a:effectLst/>
                <a:latin typeface="Kalpurush" panose="02000600000000000000" pitchFamily="2" charset="0"/>
                <a:cs typeface="Kalpurush" panose="02000600000000000000" pitchFamily="2" charset="0"/>
              </a:rPr>
              <a:t>যন্ত্রপাতি</a:t>
            </a:r>
            <a:endParaRPr lang="en-US" sz="3200" b="1" cap="none" spc="0" dirty="0">
              <a:ln/>
              <a:effectLst/>
              <a:latin typeface="Kalpurush" panose="02000600000000000000" pitchFamily="2" charset="0"/>
              <a:cs typeface="Kalpurush" panose="02000600000000000000" pitchFamily="2" charset="0"/>
            </a:endParaRPr>
          </a:p>
        </p:txBody>
      </p:sp>
      <p:sp>
        <p:nvSpPr>
          <p:cNvPr id="6" name="Rectangle 5">
            <a:extLst>
              <a:ext uri="{FF2B5EF4-FFF2-40B4-BE49-F238E27FC236}">
                <a16:creationId xmlns:a16="http://schemas.microsoft.com/office/drawing/2014/main" id="{E83029AF-91C4-40D3-9AB8-97013818F189}"/>
              </a:ext>
            </a:extLst>
          </p:cNvPr>
          <p:cNvSpPr/>
          <p:nvPr/>
        </p:nvSpPr>
        <p:spPr>
          <a:xfrm>
            <a:off x="0" y="6158139"/>
            <a:ext cx="9693275"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err="1">
                <a:ln/>
                <a:latin typeface="Kalpurush" panose="02000600000000000000" pitchFamily="2" charset="0"/>
                <a:cs typeface="Kalpurush" panose="02000600000000000000" pitchFamily="2" charset="0"/>
              </a:rPr>
              <a:t>ইনপুট</a:t>
            </a:r>
            <a:r>
              <a:rPr lang="en-US" sz="3200" b="1" dirty="0">
                <a:ln/>
                <a:latin typeface="Kalpurush" panose="02000600000000000000" pitchFamily="2" charset="0"/>
                <a:cs typeface="Kalpurush" panose="02000600000000000000" pitchFamily="2" charset="0"/>
              </a:rPr>
              <a:t> </a:t>
            </a:r>
            <a:r>
              <a:rPr lang="en-US" sz="3200" b="1" dirty="0" err="1">
                <a:ln/>
                <a:latin typeface="Kalpurush" panose="02000600000000000000" pitchFamily="2" charset="0"/>
                <a:cs typeface="Kalpurush" panose="02000600000000000000" pitchFamily="2" charset="0"/>
              </a:rPr>
              <a:t>ডিভাইস</a:t>
            </a:r>
            <a:endParaRPr lang="en-US" sz="3200" b="1" cap="none" spc="0" dirty="0">
              <a:ln/>
              <a:effectLst/>
              <a:latin typeface="Kalpurush" panose="02000600000000000000" pitchFamily="2" charset="0"/>
              <a:cs typeface="Kalpurush" panose="02000600000000000000" pitchFamily="2" charset="0"/>
            </a:endParaRPr>
          </a:p>
        </p:txBody>
      </p:sp>
      <p:sp>
        <p:nvSpPr>
          <p:cNvPr id="8" name="Arrow: Down 7">
            <a:extLst>
              <a:ext uri="{FF2B5EF4-FFF2-40B4-BE49-F238E27FC236}">
                <a16:creationId xmlns:a16="http://schemas.microsoft.com/office/drawing/2014/main" id="{1624BFC7-00B9-47C2-A52C-BE2DCA7680DD}"/>
              </a:ext>
            </a:extLst>
          </p:cNvPr>
          <p:cNvSpPr/>
          <p:nvPr/>
        </p:nvSpPr>
        <p:spPr>
          <a:xfrm>
            <a:off x="4307796" y="609600"/>
            <a:ext cx="914400" cy="22479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Arrow: Down 8">
            <a:extLst>
              <a:ext uri="{FF2B5EF4-FFF2-40B4-BE49-F238E27FC236}">
                <a16:creationId xmlns:a16="http://schemas.microsoft.com/office/drawing/2014/main" id="{C390A846-4E08-4715-8E30-2AC87CFA0C58}"/>
              </a:ext>
            </a:extLst>
          </p:cNvPr>
          <p:cNvSpPr/>
          <p:nvPr/>
        </p:nvSpPr>
        <p:spPr>
          <a:xfrm>
            <a:off x="4389438" y="3825875"/>
            <a:ext cx="914400" cy="22479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18EC526-2C70-4CF8-AE16-8448789A414B}"/>
              </a:ext>
            </a:extLst>
          </p:cNvPr>
          <p:cNvSpPr/>
          <p:nvPr/>
        </p:nvSpPr>
        <p:spPr>
          <a:xfrm>
            <a:off x="2844799" y="355599"/>
            <a:ext cx="2167467" cy="47413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8139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C2498A-A9FC-4420-ADD0-ECE09B5B182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896" b="93750" l="0" r="100000"/>
                    </a14:imgEffect>
                  </a14:imgLayer>
                </a14:imgProps>
              </a:ext>
              <a:ext uri="{28A0092B-C50C-407E-A947-70E740481C1C}">
                <a14:useLocalDpi xmlns:a14="http://schemas.microsoft.com/office/drawing/2010/main" val="0"/>
              </a:ext>
            </a:extLst>
          </a:blip>
          <a:srcRect t="12296" b="12639"/>
          <a:stretch/>
        </p:blipFill>
        <p:spPr>
          <a:xfrm>
            <a:off x="-120650" y="-133350"/>
            <a:ext cx="9813925" cy="7048500"/>
          </a:xfrm>
          <a:prstGeom prst="rect">
            <a:avLst/>
          </a:prstGeom>
        </p:spPr>
      </p:pic>
      <p:grpSp>
        <p:nvGrpSpPr>
          <p:cNvPr id="14" name="Group 13">
            <a:extLst>
              <a:ext uri="{FF2B5EF4-FFF2-40B4-BE49-F238E27FC236}">
                <a16:creationId xmlns:a16="http://schemas.microsoft.com/office/drawing/2014/main" id="{2FB7739C-E42A-4E63-9908-C3E1B636337E}"/>
              </a:ext>
            </a:extLst>
          </p:cNvPr>
          <p:cNvGrpSpPr/>
          <p:nvPr/>
        </p:nvGrpSpPr>
        <p:grpSpPr>
          <a:xfrm rot="890332">
            <a:off x="7412321" y="5925921"/>
            <a:ext cx="1795387" cy="1306694"/>
            <a:chOff x="6396164" y="4829543"/>
            <a:chExt cx="3324550" cy="2373853"/>
          </a:xfrm>
        </p:grpSpPr>
        <p:pic>
          <p:nvPicPr>
            <p:cNvPr id="11" name="Picture 10">
              <a:extLst>
                <a:ext uri="{FF2B5EF4-FFF2-40B4-BE49-F238E27FC236}">
                  <a16:creationId xmlns:a16="http://schemas.microsoft.com/office/drawing/2014/main" id="{3B7C8DB0-7914-44D7-9A99-DB1B2C80334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87200" l="0" r="100000"/>
                      </a14:imgEffect>
                    </a14:imgLayer>
                  </a14:imgProps>
                </a:ext>
                <a:ext uri="{28A0092B-C50C-407E-A947-70E740481C1C}">
                  <a14:useLocalDpi xmlns:a14="http://schemas.microsoft.com/office/drawing/2010/main" val="0"/>
                </a:ext>
              </a:extLst>
            </a:blip>
            <a:srcRect l="-6717" t="11912" b="12687"/>
            <a:stretch/>
          </p:blipFill>
          <p:spPr>
            <a:xfrm rot="2000661">
              <a:off x="7179525" y="5407895"/>
              <a:ext cx="2541189" cy="1795501"/>
            </a:xfrm>
            <a:prstGeom prst="rect">
              <a:avLst/>
            </a:prstGeom>
          </p:spPr>
        </p:pic>
        <p:sp>
          <p:nvSpPr>
            <p:cNvPr id="13" name="Freeform: Shape 12">
              <a:extLst>
                <a:ext uri="{FF2B5EF4-FFF2-40B4-BE49-F238E27FC236}">
                  <a16:creationId xmlns:a16="http://schemas.microsoft.com/office/drawing/2014/main" id="{191CFC9E-42F3-4037-B1B3-5C016CF76BDD}"/>
                </a:ext>
              </a:extLst>
            </p:cNvPr>
            <p:cNvSpPr/>
            <p:nvPr/>
          </p:nvSpPr>
          <p:spPr>
            <a:xfrm rot="278784">
              <a:off x="6396164" y="4829543"/>
              <a:ext cx="1669881" cy="360267"/>
            </a:xfrm>
            <a:custGeom>
              <a:avLst/>
              <a:gdLst>
                <a:gd name="connsiteX0" fmla="*/ 0 w 5257800"/>
                <a:gd name="connsiteY0" fmla="*/ 0 h 1012213"/>
                <a:gd name="connsiteX1" fmla="*/ 2990850 w 5257800"/>
                <a:gd name="connsiteY1" fmla="*/ 1009650 h 1012213"/>
                <a:gd name="connsiteX2" fmla="*/ 4286250 w 5257800"/>
                <a:gd name="connsiteY2" fmla="*/ 304800 h 1012213"/>
                <a:gd name="connsiteX3" fmla="*/ 5257800 w 5257800"/>
                <a:gd name="connsiteY3" fmla="*/ 800100 h 1012213"/>
                <a:gd name="connsiteX4" fmla="*/ 5257800 w 5257800"/>
                <a:gd name="connsiteY4" fmla="*/ 800100 h 101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800" h="1012213">
                  <a:moveTo>
                    <a:pt x="0" y="0"/>
                  </a:moveTo>
                  <a:cubicBezTo>
                    <a:pt x="1138237" y="479425"/>
                    <a:pt x="2276475" y="958850"/>
                    <a:pt x="2990850" y="1009650"/>
                  </a:cubicBezTo>
                  <a:cubicBezTo>
                    <a:pt x="3705225" y="1060450"/>
                    <a:pt x="3908425" y="339725"/>
                    <a:pt x="4286250" y="304800"/>
                  </a:cubicBezTo>
                  <a:cubicBezTo>
                    <a:pt x="4664075" y="269875"/>
                    <a:pt x="5257800" y="800100"/>
                    <a:pt x="5257800" y="800100"/>
                  </a:cubicBezTo>
                  <a:lnTo>
                    <a:pt x="5257800" y="800100"/>
                  </a:lnTo>
                </a:path>
              </a:pathLst>
            </a:custGeom>
            <a:no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8" name="Rectangle 17">
            <a:extLst>
              <a:ext uri="{FF2B5EF4-FFF2-40B4-BE49-F238E27FC236}">
                <a16:creationId xmlns:a16="http://schemas.microsoft.com/office/drawing/2014/main" id="{3ABF2FE0-24C5-439F-BE4C-2DD1A4C6BE60}"/>
              </a:ext>
            </a:extLst>
          </p:cNvPr>
          <p:cNvSpPr/>
          <p:nvPr/>
        </p:nvSpPr>
        <p:spPr>
          <a:xfrm>
            <a:off x="106680" y="271642"/>
            <a:ext cx="9246870" cy="707886"/>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000" b="1" spc="50" dirty="0">
                <a:ln w="0"/>
                <a:solidFill>
                  <a:schemeClr val="bg1"/>
                </a:solidFill>
                <a:effectLst>
                  <a:glow rad="228600">
                    <a:schemeClr val="accent6">
                      <a:satMod val="175000"/>
                      <a:alpha val="40000"/>
                    </a:schemeClr>
                  </a:glow>
                  <a:innerShdw blurRad="63500" dist="50800" dir="13500000">
                    <a:srgbClr val="000000">
                      <a:alpha val="50000"/>
                    </a:srgbClr>
                  </a:innerShdw>
                </a:effectLst>
                <a:latin typeface="Kalpurush" panose="02000600000000000000" pitchFamily="2" charset="0"/>
                <a:cs typeface="Kalpurush" panose="02000600000000000000" pitchFamily="2" charset="0"/>
              </a:rPr>
              <a:t> </a:t>
            </a:r>
            <a:r>
              <a:rPr lang="en-US" sz="4000" b="1" spc="50" dirty="0" err="1">
                <a:ln w="0"/>
                <a:solidFill>
                  <a:schemeClr val="bg1"/>
                </a:solidFill>
                <a:effectLst>
                  <a:glow rad="228600">
                    <a:schemeClr val="accent6">
                      <a:satMod val="175000"/>
                      <a:alpha val="40000"/>
                    </a:schemeClr>
                  </a:glow>
                  <a:innerShdw blurRad="63500" dist="50800" dir="13500000">
                    <a:srgbClr val="000000">
                      <a:alpha val="50000"/>
                    </a:srgbClr>
                  </a:innerShdw>
                </a:effectLst>
                <a:latin typeface="Kalpurush" panose="02000600000000000000" pitchFamily="2" charset="0"/>
                <a:cs typeface="Kalpurush" panose="02000600000000000000" pitchFamily="2" charset="0"/>
              </a:rPr>
              <a:t>এই</a:t>
            </a:r>
            <a:r>
              <a:rPr lang="en-US" sz="4000" b="1" spc="50" dirty="0">
                <a:ln w="0"/>
                <a:solidFill>
                  <a:schemeClr val="bg1"/>
                </a:solidFill>
                <a:effectLst>
                  <a:glow rad="228600">
                    <a:schemeClr val="accent6">
                      <a:satMod val="175000"/>
                      <a:alpha val="40000"/>
                    </a:schemeClr>
                  </a:glow>
                  <a:innerShdw blurRad="63500" dist="50800" dir="13500000">
                    <a:srgbClr val="000000">
                      <a:alpha val="50000"/>
                    </a:srgbClr>
                  </a:innerShdw>
                </a:effectLst>
                <a:latin typeface="Kalpurush" panose="02000600000000000000" pitchFamily="2" charset="0"/>
                <a:cs typeface="Kalpurush" panose="02000600000000000000" pitchFamily="2" charset="0"/>
              </a:rPr>
              <a:t> </a:t>
            </a:r>
            <a:r>
              <a:rPr lang="en-US" sz="4000" b="1" spc="50" dirty="0" err="1">
                <a:ln w="0"/>
                <a:solidFill>
                  <a:schemeClr val="bg1"/>
                </a:solidFill>
                <a:effectLst>
                  <a:glow rad="228600">
                    <a:schemeClr val="accent6">
                      <a:satMod val="175000"/>
                      <a:alpha val="40000"/>
                    </a:schemeClr>
                  </a:glow>
                  <a:innerShdw blurRad="63500" dist="50800" dir="13500000">
                    <a:srgbClr val="000000">
                      <a:alpha val="50000"/>
                    </a:srgbClr>
                  </a:innerShdw>
                </a:effectLst>
                <a:latin typeface="Kalpurush" panose="02000600000000000000" pitchFamily="2" charset="0"/>
                <a:cs typeface="Kalpurush" panose="02000600000000000000" pitchFamily="2" charset="0"/>
              </a:rPr>
              <a:t>পাঠ</a:t>
            </a:r>
            <a:r>
              <a:rPr lang="en-US" sz="4000" b="1" spc="50" dirty="0">
                <a:ln w="0"/>
                <a:solidFill>
                  <a:schemeClr val="bg1"/>
                </a:solidFill>
                <a:effectLst>
                  <a:glow rad="228600">
                    <a:schemeClr val="accent6">
                      <a:satMod val="175000"/>
                      <a:alpha val="40000"/>
                    </a:schemeClr>
                  </a:glow>
                  <a:innerShdw blurRad="63500" dist="50800" dir="13500000">
                    <a:srgbClr val="000000">
                      <a:alpha val="50000"/>
                    </a:srgbClr>
                  </a:innerShdw>
                </a:effectLst>
                <a:latin typeface="Kalpurush" panose="02000600000000000000" pitchFamily="2" charset="0"/>
                <a:cs typeface="Kalpurush" panose="02000600000000000000" pitchFamily="2" charset="0"/>
              </a:rPr>
              <a:t> </a:t>
            </a:r>
            <a:r>
              <a:rPr lang="en-US" sz="4000" b="1" spc="50" dirty="0" err="1">
                <a:ln w="0"/>
                <a:solidFill>
                  <a:schemeClr val="bg1"/>
                </a:solidFill>
                <a:effectLst>
                  <a:glow rad="228600">
                    <a:schemeClr val="accent6">
                      <a:satMod val="175000"/>
                      <a:alpha val="40000"/>
                    </a:schemeClr>
                  </a:glow>
                  <a:innerShdw blurRad="63500" dist="50800" dir="13500000">
                    <a:srgbClr val="000000">
                      <a:alpha val="50000"/>
                    </a:srgbClr>
                  </a:innerShdw>
                </a:effectLst>
                <a:latin typeface="Kalpurush" panose="02000600000000000000" pitchFamily="2" charset="0"/>
                <a:cs typeface="Kalpurush" panose="02000600000000000000" pitchFamily="2" charset="0"/>
              </a:rPr>
              <a:t>শেষে</a:t>
            </a:r>
            <a:r>
              <a:rPr lang="en-US" sz="4000" b="1" spc="50" dirty="0">
                <a:ln w="0"/>
                <a:solidFill>
                  <a:schemeClr val="bg1"/>
                </a:solidFill>
                <a:effectLst>
                  <a:glow rad="228600">
                    <a:schemeClr val="accent6">
                      <a:satMod val="175000"/>
                      <a:alpha val="40000"/>
                    </a:schemeClr>
                  </a:glow>
                  <a:innerShdw blurRad="63500" dist="50800" dir="13500000">
                    <a:srgbClr val="000000">
                      <a:alpha val="50000"/>
                    </a:srgbClr>
                  </a:innerShdw>
                </a:effectLst>
                <a:latin typeface="Kalpurush" panose="02000600000000000000" pitchFamily="2" charset="0"/>
                <a:cs typeface="Kalpurush" panose="02000600000000000000" pitchFamily="2" charset="0"/>
              </a:rPr>
              <a:t> </a:t>
            </a:r>
            <a:r>
              <a:rPr lang="en-US" sz="4000" b="1" spc="50" dirty="0" err="1">
                <a:ln w="0"/>
                <a:solidFill>
                  <a:schemeClr val="bg1"/>
                </a:solidFill>
                <a:effectLst>
                  <a:glow rad="228600">
                    <a:schemeClr val="accent6">
                      <a:satMod val="175000"/>
                      <a:alpha val="40000"/>
                    </a:schemeClr>
                  </a:glow>
                  <a:innerShdw blurRad="63500" dist="50800" dir="13500000">
                    <a:srgbClr val="000000">
                      <a:alpha val="50000"/>
                    </a:srgbClr>
                  </a:innerShdw>
                </a:effectLst>
                <a:latin typeface="Kalpurush" panose="02000600000000000000" pitchFamily="2" charset="0"/>
                <a:cs typeface="Kalpurush" panose="02000600000000000000" pitchFamily="2" charset="0"/>
              </a:rPr>
              <a:t>শিক্ষার্থীরা</a:t>
            </a:r>
            <a:r>
              <a:rPr lang="en-US" sz="4000" b="1" spc="50" dirty="0">
                <a:ln w="0"/>
                <a:solidFill>
                  <a:schemeClr val="bg1"/>
                </a:solidFill>
                <a:effectLst>
                  <a:glow rad="228600">
                    <a:schemeClr val="accent6">
                      <a:satMod val="175000"/>
                      <a:alpha val="40000"/>
                    </a:schemeClr>
                  </a:glow>
                  <a:innerShdw blurRad="63500" dist="50800" dir="13500000">
                    <a:srgbClr val="000000">
                      <a:alpha val="50000"/>
                    </a:srgbClr>
                  </a:innerShdw>
                </a:effectLst>
                <a:latin typeface="Kalpurush" panose="02000600000000000000" pitchFamily="2" charset="0"/>
                <a:cs typeface="Kalpurush" panose="02000600000000000000" pitchFamily="2" charset="0"/>
              </a:rPr>
              <a:t> </a:t>
            </a:r>
          </a:p>
        </p:txBody>
      </p:sp>
      <p:sp>
        <p:nvSpPr>
          <p:cNvPr id="20" name="Rectangle 19">
            <a:extLst>
              <a:ext uri="{FF2B5EF4-FFF2-40B4-BE49-F238E27FC236}">
                <a16:creationId xmlns:a16="http://schemas.microsoft.com/office/drawing/2014/main" id="{512C985E-D552-4B5E-AC44-0C5D237A9BD7}"/>
              </a:ext>
            </a:extLst>
          </p:cNvPr>
          <p:cNvSpPr/>
          <p:nvPr/>
        </p:nvSpPr>
        <p:spPr>
          <a:xfrm>
            <a:off x="353805" y="1626912"/>
            <a:ext cx="9084108" cy="3539430"/>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r>
              <a:rPr lang="en-US" sz="3200" b="1" spc="50" dirty="0">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০১। </a:t>
            </a:r>
            <a:r>
              <a:rPr lang="en-US" sz="3200" b="1" spc="50" dirty="0" err="1">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কম্পিউটার</a:t>
            </a:r>
            <a:r>
              <a:rPr lang="en-US" sz="3200" b="1" spc="50" dirty="0">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 </a:t>
            </a:r>
            <a:r>
              <a:rPr lang="en-US" sz="3200" b="1" spc="50" dirty="0" err="1">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কী</a:t>
            </a:r>
            <a:r>
              <a:rPr lang="en-US" sz="3200" b="1" spc="50" dirty="0">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 </a:t>
            </a:r>
            <a:r>
              <a:rPr lang="en-US" sz="3200" b="1" spc="50" dirty="0" err="1">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বলতে</a:t>
            </a:r>
            <a:r>
              <a:rPr lang="en-US" sz="3200" b="1" spc="50" dirty="0">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 </a:t>
            </a:r>
            <a:r>
              <a:rPr lang="en-US" sz="3200" b="1" spc="50" dirty="0" err="1">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পারবে</a:t>
            </a:r>
            <a:r>
              <a:rPr lang="en-US" sz="3200" b="1" spc="50" dirty="0">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a:t>
            </a:r>
          </a:p>
          <a:p>
            <a:endParaRPr lang="en-US" sz="3200" b="1" spc="50" dirty="0">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endParaRPr>
          </a:p>
          <a:p>
            <a:r>
              <a:rPr lang="en-US" sz="3200" b="1" spc="50" dirty="0">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০২। </a:t>
            </a:r>
            <a:r>
              <a:rPr lang="en-US" sz="3200" b="1" spc="50" dirty="0" err="1">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ইনপুট</a:t>
            </a:r>
            <a:r>
              <a:rPr lang="en-US" sz="3200" b="1" spc="50" dirty="0">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 </a:t>
            </a:r>
            <a:r>
              <a:rPr lang="en-US" sz="3200" b="1" spc="50" dirty="0" err="1">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ডিভাইসের</a:t>
            </a:r>
            <a:r>
              <a:rPr lang="en-US" sz="3200" b="1" spc="50" dirty="0">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 </a:t>
            </a:r>
            <a:r>
              <a:rPr lang="en-US" sz="3200" b="1" spc="50" dirty="0" err="1">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সনাক্ত</a:t>
            </a:r>
            <a:r>
              <a:rPr lang="en-US" sz="3200" b="1" spc="50" dirty="0">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 </a:t>
            </a:r>
            <a:r>
              <a:rPr lang="en-US" sz="3200" b="1" spc="50" dirty="0" err="1">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করতে</a:t>
            </a:r>
            <a:r>
              <a:rPr lang="en-US" sz="3200" b="1" spc="50" dirty="0">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 </a:t>
            </a:r>
            <a:r>
              <a:rPr lang="en-US" sz="3200" b="1" spc="50" dirty="0" err="1">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পারবে</a:t>
            </a:r>
            <a:r>
              <a:rPr lang="en-US" sz="3200" b="1" spc="50" dirty="0">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a:t>
            </a:r>
          </a:p>
          <a:p>
            <a:endParaRPr lang="en-US" sz="3200" b="1" spc="50" dirty="0">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endParaRPr>
          </a:p>
          <a:p>
            <a:r>
              <a:rPr lang="en-US" sz="3200" b="1" spc="50" dirty="0">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০৩। </a:t>
            </a:r>
            <a:r>
              <a:rPr lang="en-US" sz="3200" b="1" spc="50" dirty="0" err="1">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বিভিন্ন</a:t>
            </a:r>
            <a:r>
              <a:rPr lang="en-US" sz="3200" b="1" spc="50" dirty="0">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 </a:t>
            </a:r>
            <a:r>
              <a:rPr lang="en-US" sz="3200" b="1" spc="50" dirty="0" err="1">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প্রকার</a:t>
            </a:r>
            <a:r>
              <a:rPr lang="en-US" sz="3200" b="1" spc="50" dirty="0">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 </a:t>
            </a:r>
            <a:r>
              <a:rPr lang="en-US" sz="3200" b="1" spc="50" dirty="0" err="1">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ইনপুট</a:t>
            </a:r>
            <a:r>
              <a:rPr lang="en-US" sz="3200" b="1" spc="50" dirty="0">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 </a:t>
            </a:r>
            <a:r>
              <a:rPr lang="en-US" sz="3200" b="1" spc="50" dirty="0" err="1">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ডিভাইসের</a:t>
            </a:r>
            <a:r>
              <a:rPr lang="en-US" sz="3200" b="1" spc="50" dirty="0">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 </a:t>
            </a:r>
            <a:r>
              <a:rPr lang="en-US" sz="3200" b="1" spc="50" dirty="0" err="1">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কাজ</a:t>
            </a:r>
            <a:r>
              <a:rPr lang="en-US" sz="3200" b="1" spc="50" dirty="0">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 </a:t>
            </a:r>
            <a:r>
              <a:rPr lang="en-US" sz="3200" b="1" spc="50" dirty="0" err="1">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ব্যাখ্যা</a:t>
            </a:r>
            <a:r>
              <a:rPr lang="en-US" sz="3200" b="1" spc="50" dirty="0">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 </a:t>
            </a:r>
            <a:r>
              <a:rPr lang="en-US" sz="3200" b="1" spc="50" dirty="0" err="1">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করতে</a:t>
            </a:r>
            <a:r>
              <a:rPr lang="en-US" sz="3200" b="1" spc="50" dirty="0">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 </a:t>
            </a:r>
            <a:r>
              <a:rPr lang="en-US" sz="3200" b="1" spc="50" dirty="0" err="1">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পারবে</a:t>
            </a:r>
            <a:r>
              <a:rPr lang="en-US" sz="3200" b="1" spc="50" dirty="0">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rPr>
              <a:t>।</a:t>
            </a:r>
          </a:p>
          <a:p>
            <a:endParaRPr lang="en-US" sz="3200" b="1" spc="50" dirty="0">
              <a:ln w="0"/>
              <a:solidFill>
                <a:srgbClr val="F8F8F8"/>
              </a:solidFill>
              <a:effectLst>
                <a:innerShdw blurRad="63500" dist="50800" dir="13500000">
                  <a:srgbClr val="000000">
                    <a:alpha val="50000"/>
                  </a:srgbClr>
                </a:innerShdw>
              </a:effectLst>
              <a:latin typeface="Kalpurush" panose="02000600000000000000" pitchFamily="2" charset="0"/>
              <a:cs typeface="Kalpurush" panose="02000600000000000000" pitchFamily="2" charset="0"/>
            </a:endParaRPr>
          </a:p>
        </p:txBody>
      </p:sp>
      <p:sp>
        <p:nvSpPr>
          <p:cNvPr id="3" name="Frame 2">
            <a:extLst>
              <a:ext uri="{FF2B5EF4-FFF2-40B4-BE49-F238E27FC236}">
                <a16:creationId xmlns:a16="http://schemas.microsoft.com/office/drawing/2014/main" id="{2F14DC86-631C-4292-97E9-100C4DA04999}"/>
              </a:ext>
            </a:extLst>
          </p:cNvPr>
          <p:cNvSpPr/>
          <p:nvPr/>
        </p:nvSpPr>
        <p:spPr>
          <a:xfrm>
            <a:off x="1" y="1"/>
            <a:ext cx="9486900" cy="5388428"/>
          </a:xfrm>
          <a:prstGeom prst="frame">
            <a:avLst>
              <a:gd name="adj1" fmla="val 2197"/>
            </a:avLst>
          </a:prstGeom>
          <a:solidFill>
            <a:srgbClr val="00B0F0"/>
          </a:solidFill>
          <a:effectLst>
            <a:glow rad="101600">
              <a:srgbClr val="7030A0">
                <a:alpha val="60000"/>
              </a:srgb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6557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repeatCount="indefinite"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4332B9-0B03-4CD9-A36F-1BB6BB794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315" y="1355272"/>
            <a:ext cx="7995630" cy="4686300"/>
          </a:xfrm>
          <a:prstGeom prst="rect">
            <a:avLst/>
          </a:prstGeom>
        </p:spPr>
      </p:pic>
    </p:spTree>
    <p:extLst>
      <p:ext uri="{BB962C8B-B14F-4D97-AF65-F5344CB8AC3E}">
        <p14:creationId xmlns:p14="http://schemas.microsoft.com/office/powerpoint/2010/main" val="4059350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D9B65D-5648-4A0B-82ED-3511269F37D0}"/>
              </a:ext>
            </a:extLst>
          </p:cNvPr>
          <p:cNvPicPr>
            <a:picLocks noChangeAspect="1"/>
          </p:cNvPicPr>
          <p:nvPr/>
        </p:nvPicPr>
        <p:blipFill rotWithShape="1">
          <a:blip r:embed="rId3">
            <a:extLst>
              <a:ext uri="{28A0092B-C50C-407E-A947-70E740481C1C}">
                <a14:useLocalDpi xmlns:a14="http://schemas.microsoft.com/office/drawing/2010/main" val="0"/>
              </a:ext>
            </a:extLst>
          </a:blip>
          <a:srcRect t="20439" b="14519"/>
          <a:stretch/>
        </p:blipFill>
        <p:spPr>
          <a:xfrm>
            <a:off x="342900" y="1502229"/>
            <a:ext cx="8668755" cy="4380798"/>
          </a:xfrm>
          <a:prstGeom prst="rect">
            <a:avLst/>
          </a:prstGeom>
        </p:spPr>
      </p:pic>
      <p:sp>
        <p:nvSpPr>
          <p:cNvPr id="41" name="Rectangle 40">
            <a:extLst>
              <a:ext uri="{FF2B5EF4-FFF2-40B4-BE49-F238E27FC236}">
                <a16:creationId xmlns:a16="http://schemas.microsoft.com/office/drawing/2014/main" id="{1FAB47A0-8CD8-495E-B40C-A671155E7049}"/>
              </a:ext>
            </a:extLst>
          </p:cNvPr>
          <p:cNvSpPr/>
          <p:nvPr/>
        </p:nvSpPr>
        <p:spPr>
          <a:xfrm>
            <a:off x="0" y="251916"/>
            <a:ext cx="2354709"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ছবিতে</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en-US" sz="32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44" name="Rectangle 43">
            <a:extLst>
              <a:ext uri="{FF2B5EF4-FFF2-40B4-BE49-F238E27FC236}">
                <a16:creationId xmlns:a16="http://schemas.microsoft.com/office/drawing/2014/main" id="{D3E93FF6-D232-4BD2-AE0D-CB57099DA4BD}"/>
              </a:ext>
            </a:extLst>
          </p:cNvPr>
          <p:cNvSpPr/>
          <p:nvPr/>
        </p:nvSpPr>
        <p:spPr>
          <a:xfrm>
            <a:off x="408214" y="6090558"/>
            <a:ext cx="2269671" cy="522515"/>
          </a:xfrm>
          <a:prstGeom prst="rect">
            <a:avLst/>
          </a:prstGeom>
          <a:scene3d>
            <a:camera prst="orthographicFront"/>
            <a:lightRig rig="threePt" dir="t"/>
          </a:scene3d>
          <a:sp3d>
            <a:bevelT/>
          </a:sp3d>
        </p:spPr>
        <p:style>
          <a:lnRef idx="3">
            <a:schemeClr val="lt1"/>
          </a:lnRef>
          <a:fillRef idx="1">
            <a:schemeClr val="dk1"/>
          </a:fillRef>
          <a:effectRef idx="1">
            <a:schemeClr val="dk1"/>
          </a:effectRef>
          <a:fontRef idx="minor">
            <a:schemeClr val="lt1"/>
          </a:fontRef>
        </p:style>
        <p:txBody>
          <a:bodyPr rtlCol="0" anchor="ctr"/>
          <a:lstStyle/>
          <a:p>
            <a:pPr algn="ctr"/>
            <a:r>
              <a:rPr lang="en-US" sz="2800" dirty="0" err="1">
                <a:latin typeface="Kalpurush" panose="02000600000000000000" pitchFamily="2" charset="0"/>
                <a:cs typeface="Kalpurush" panose="02000600000000000000" pitchFamily="2" charset="0"/>
              </a:rPr>
              <a:t>ক্যামেরা</a:t>
            </a:r>
            <a:endParaRPr lang="en-US" sz="2800" dirty="0">
              <a:latin typeface="Kalpurush" panose="02000600000000000000" pitchFamily="2" charset="0"/>
              <a:cs typeface="Kalpurush" panose="02000600000000000000" pitchFamily="2" charset="0"/>
            </a:endParaRPr>
          </a:p>
        </p:txBody>
      </p:sp>
      <p:sp>
        <p:nvSpPr>
          <p:cNvPr id="45" name="Rectangle 44">
            <a:extLst>
              <a:ext uri="{FF2B5EF4-FFF2-40B4-BE49-F238E27FC236}">
                <a16:creationId xmlns:a16="http://schemas.microsoft.com/office/drawing/2014/main" id="{9A4E2A2F-2415-4F61-A8B2-5DBBCAA378A8}"/>
              </a:ext>
            </a:extLst>
          </p:cNvPr>
          <p:cNvSpPr/>
          <p:nvPr/>
        </p:nvSpPr>
        <p:spPr>
          <a:xfrm>
            <a:off x="3559628" y="6139544"/>
            <a:ext cx="2269671" cy="522515"/>
          </a:xfrm>
          <a:prstGeom prst="rect">
            <a:avLst/>
          </a:prstGeom>
          <a:scene3d>
            <a:camera prst="orthographicFront"/>
            <a:lightRig rig="threePt" dir="t"/>
          </a:scene3d>
          <a:sp3d>
            <a:bevelT/>
          </a:sp3d>
        </p:spPr>
        <p:style>
          <a:lnRef idx="3">
            <a:schemeClr val="lt1"/>
          </a:lnRef>
          <a:fillRef idx="1">
            <a:schemeClr val="dk1"/>
          </a:fillRef>
          <a:effectRef idx="1">
            <a:schemeClr val="dk1"/>
          </a:effectRef>
          <a:fontRef idx="minor">
            <a:schemeClr val="lt1"/>
          </a:fontRef>
        </p:style>
        <p:txBody>
          <a:bodyPr rtlCol="0" anchor="ctr"/>
          <a:lstStyle/>
          <a:p>
            <a:pPr algn="ctr"/>
            <a:r>
              <a:rPr lang="en-US" sz="2800" dirty="0" err="1">
                <a:latin typeface="Kalpurush" panose="02000600000000000000" pitchFamily="2" charset="0"/>
                <a:cs typeface="Kalpurush" panose="02000600000000000000" pitchFamily="2" charset="0"/>
              </a:rPr>
              <a:t>কম্পিউটার</a:t>
            </a:r>
            <a:endParaRPr lang="en-US" sz="2800" dirty="0">
              <a:latin typeface="Kalpurush" panose="02000600000000000000" pitchFamily="2" charset="0"/>
              <a:cs typeface="Kalpurush" panose="02000600000000000000" pitchFamily="2" charset="0"/>
            </a:endParaRPr>
          </a:p>
        </p:txBody>
      </p:sp>
      <p:sp>
        <p:nvSpPr>
          <p:cNvPr id="46" name="Rectangle 45">
            <a:extLst>
              <a:ext uri="{FF2B5EF4-FFF2-40B4-BE49-F238E27FC236}">
                <a16:creationId xmlns:a16="http://schemas.microsoft.com/office/drawing/2014/main" id="{E766A0D9-F6E1-4CA0-87D3-613F624FE5B1}"/>
              </a:ext>
            </a:extLst>
          </p:cNvPr>
          <p:cNvSpPr/>
          <p:nvPr/>
        </p:nvSpPr>
        <p:spPr>
          <a:xfrm>
            <a:off x="6727371" y="6270173"/>
            <a:ext cx="2269671" cy="522515"/>
          </a:xfrm>
          <a:prstGeom prst="rect">
            <a:avLst/>
          </a:prstGeom>
          <a:scene3d>
            <a:camera prst="orthographicFront"/>
            <a:lightRig rig="threePt" dir="t"/>
          </a:scene3d>
          <a:sp3d>
            <a:bevelT/>
          </a:sp3d>
        </p:spPr>
        <p:style>
          <a:lnRef idx="3">
            <a:schemeClr val="lt1"/>
          </a:lnRef>
          <a:fillRef idx="1">
            <a:schemeClr val="dk1"/>
          </a:fillRef>
          <a:effectRef idx="1">
            <a:schemeClr val="dk1"/>
          </a:effectRef>
          <a:fontRef idx="minor">
            <a:schemeClr val="lt1"/>
          </a:fontRef>
        </p:style>
        <p:txBody>
          <a:bodyPr rtlCol="0" anchor="ctr"/>
          <a:lstStyle/>
          <a:p>
            <a:pPr algn="ctr"/>
            <a:r>
              <a:rPr lang="en-US" sz="2800" dirty="0" err="1">
                <a:latin typeface="Kalpurush" panose="02000600000000000000" pitchFamily="2" charset="0"/>
                <a:cs typeface="Kalpurush" panose="02000600000000000000" pitchFamily="2" charset="0"/>
              </a:rPr>
              <a:t>প্রিন্টার</a:t>
            </a:r>
            <a:endParaRPr lang="en-US" sz="2800" dirty="0">
              <a:latin typeface="Kalpurush" panose="02000600000000000000" pitchFamily="2" charset="0"/>
              <a:cs typeface="Kalpurush" panose="02000600000000000000" pitchFamily="2" charset="0"/>
            </a:endParaRPr>
          </a:p>
        </p:txBody>
      </p:sp>
      <p:sp>
        <p:nvSpPr>
          <p:cNvPr id="47" name="Rectangle 46">
            <a:extLst>
              <a:ext uri="{FF2B5EF4-FFF2-40B4-BE49-F238E27FC236}">
                <a16:creationId xmlns:a16="http://schemas.microsoft.com/office/drawing/2014/main" id="{A754B940-6DD7-46EE-B378-EBE8B89C0033}"/>
              </a:ext>
            </a:extLst>
          </p:cNvPr>
          <p:cNvSpPr/>
          <p:nvPr/>
        </p:nvSpPr>
        <p:spPr>
          <a:xfrm>
            <a:off x="2166493" y="153944"/>
            <a:ext cx="4005708"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এখানে</a:t>
            </a:r>
            <a:r>
              <a:rPr lang="en-US" sz="32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cap="none" spc="0"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en-US" sz="32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cap="none" spc="0"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কাজ</a:t>
            </a:r>
            <a:r>
              <a:rPr lang="en-US" sz="32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cap="none" spc="0"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হচ</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en-US" sz="32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49" name="Rectangle 48">
            <a:extLst>
              <a:ext uri="{FF2B5EF4-FFF2-40B4-BE49-F238E27FC236}">
                <a16:creationId xmlns:a16="http://schemas.microsoft.com/office/drawing/2014/main" id="{2FDA9198-86FF-46DF-97B9-6A4D549F90F0}"/>
              </a:ext>
            </a:extLst>
          </p:cNvPr>
          <p:cNvSpPr/>
          <p:nvPr/>
        </p:nvSpPr>
        <p:spPr>
          <a:xfrm>
            <a:off x="-495064" y="1754144"/>
            <a:ext cx="4005708"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তথ্য</a:t>
            </a:r>
            <a:r>
              <a:rPr lang="en-US" sz="32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cap="none" spc="0"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গ্রহণ</a:t>
            </a:r>
            <a:endParaRPr lang="en-US" sz="32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50" name="Rectangle 49">
            <a:extLst>
              <a:ext uri="{FF2B5EF4-FFF2-40B4-BE49-F238E27FC236}">
                <a16:creationId xmlns:a16="http://schemas.microsoft.com/office/drawing/2014/main" id="{974BA6E3-44A3-4900-97FC-649B389D93F2}"/>
              </a:ext>
            </a:extLst>
          </p:cNvPr>
          <p:cNvSpPr/>
          <p:nvPr/>
        </p:nvSpPr>
        <p:spPr>
          <a:xfrm>
            <a:off x="2797410" y="1035687"/>
            <a:ext cx="4005708"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তথ্য</a:t>
            </a:r>
            <a:r>
              <a:rPr lang="en-US" sz="32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cap="none" spc="0"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প্রক্রিয়া</a:t>
            </a:r>
            <a:r>
              <a:rPr lang="en-US" sz="32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করণ</a:t>
            </a:r>
            <a:endParaRPr lang="en-US" sz="32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51" name="Rectangle 50">
            <a:extLst>
              <a:ext uri="{FF2B5EF4-FFF2-40B4-BE49-F238E27FC236}">
                <a16:creationId xmlns:a16="http://schemas.microsoft.com/office/drawing/2014/main" id="{4FC24EA6-C446-4D8B-A99B-E398E428303F}"/>
              </a:ext>
            </a:extLst>
          </p:cNvPr>
          <p:cNvSpPr/>
          <p:nvPr/>
        </p:nvSpPr>
        <p:spPr>
          <a:xfrm>
            <a:off x="5687567" y="2053500"/>
            <a:ext cx="4005708"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তথ্য</a:t>
            </a:r>
            <a:r>
              <a:rPr lang="en-US" sz="32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cap="none" spc="0"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প্রদান</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বাহির</a:t>
            </a:r>
            <a:endParaRPr lang="en-US" sz="32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53" name="Rectangle 52">
            <a:extLst>
              <a:ext uri="{FF2B5EF4-FFF2-40B4-BE49-F238E27FC236}">
                <a16:creationId xmlns:a16="http://schemas.microsoft.com/office/drawing/2014/main" id="{717E3521-C693-448B-A393-A2D8E2FB3283}"/>
              </a:ext>
            </a:extLst>
          </p:cNvPr>
          <p:cNvSpPr/>
          <p:nvPr/>
        </p:nvSpPr>
        <p:spPr>
          <a:xfrm>
            <a:off x="5801867" y="611144"/>
            <a:ext cx="4005708"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এদের</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নাম</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বল</a:t>
            </a:r>
            <a:endParaRPr lang="en-US" sz="32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081954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strips(downRight)">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strips(downRight)">
                                      <p:cBhvr>
                                        <p:cTn id="23" dur="500"/>
                                        <p:tgtEl>
                                          <p:spTgt spid="53"/>
                                        </p:tgtEl>
                                      </p:cBhvr>
                                    </p:animEffect>
                                  </p:childTnLst>
                                </p:cTn>
                              </p:par>
                              <p:par>
                                <p:cTn id="24" presetID="34" presetClass="emph" presetSubtype="0" repeatCount="2000" fill="hold" grpId="1" nodeType="withEffect">
                                  <p:stCondLst>
                                    <p:cond delay="0"/>
                                  </p:stCondLst>
                                  <p:childTnLst>
                                    <p:animMotion origin="layout" path="M 0.0 0.0 L 0.0 -0.07213" pathEditMode="relative" ptsTypes="">
                                      <p:cBhvr>
                                        <p:cTn id="25" dur="450" accel="50000" decel="50000" autoRev="1" fill="hold">
                                          <p:stCondLst>
                                            <p:cond delay="0"/>
                                          </p:stCondLst>
                                        </p:cTn>
                                        <p:tgtEl>
                                          <p:spTgt spid="53"/>
                                        </p:tgtEl>
                                        <p:attrNameLst>
                                          <p:attrName>ppt_x</p:attrName>
                                          <p:attrName>ppt_y</p:attrName>
                                        </p:attrNameLst>
                                      </p:cBhvr>
                                    </p:animMotion>
                                    <p:animRot by="1500000">
                                      <p:cBhvr>
                                        <p:cTn id="26" dur="225" fill="hold">
                                          <p:stCondLst>
                                            <p:cond delay="0"/>
                                          </p:stCondLst>
                                        </p:cTn>
                                        <p:tgtEl>
                                          <p:spTgt spid="53"/>
                                        </p:tgtEl>
                                        <p:attrNameLst>
                                          <p:attrName>r</p:attrName>
                                        </p:attrNameLst>
                                      </p:cBhvr>
                                    </p:animRot>
                                    <p:animRot by="-1500000">
                                      <p:cBhvr>
                                        <p:cTn id="27" dur="225" fill="hold">
                                          <p:stCondLst>
                                            <p:cond delay="225"/>
                                          </p:stCondLst>
                                        </p:cTn>
                                        <p:tgtEl>
                                          <p:spTgt spid="53"/>
                                        </p:tgtEl>
                                        <p:attrNameLst>
                                          <p:attrName>r</p:attrName>
                                        </p:attrNameLst>
                                      </p:cBhvr>
                                    </p:animRot>
                                    <p:animRot by="-1500000">
                                      <p:cBhvr>
                                        <p:cTn id="28" dur="225" fill="hold">
                                          <p:stCondLst>
                                            <p:cond delay="450"/>
                                          </p:stCondLst>
                                        </p:cTn>
                                        <p:tgtEl>
                                          <p:spTgt spid="53"/>
                                        </p:tgtEl>
                                        <p:attrNameLst>
                                          <p:attrName>r</p:attrName>
                                        </p:attrNameLst>
                                      </p:cBhvr>
                                    </p:animRot>
                                    <p:animRot by="1500000">
                                      <p:cBhvr>
                                        <p:cTn id="29" dur="225" fill="hold">
                                          <p:stCondLst>
                                            <p:cond delay="675"/>
                                          </p:stCondLst>
                                        </p:cTn>
                                        <p:tgtEl>
                                          <p:spTgt spid="53"/>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left)">
                                      <p:cBhvr>
                                        <p:cTn id="34" dur="500"/>
                                        <p:tgtEl>
                                          <p:spTgt spid="4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500"/>
                                        <p:tgtEl>
                                          <p:spTgt spid="4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left)">
                                      <p:cBhvr>
                                        <p:cTn id="40" dur="5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1" nodeType="click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dissolve">
                                      <p:cBhvr>
                                        <p:cTn id="45" dur="500"/>
                                        <p:tgtEl>
                                          <p:spTgt spid="49"/>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dissolve">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dissolve">
                                      <p:cBhvr>
                                        <p:cTn id="5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animBg="1"/>
      <p:bldP spid="45" grpId="0" animBg="1"/>
      <p:bldP spid="46" grpId="0" animBg="1"/>
      <p:bldP spid="47" grpId="0"/>
      <p:bldP spid="49" grpId="1"/>
      <p:bldP spid="50" grpId="0"/>
      <p:bldP spid="51" grpId="0"/>
      <p:bldP spid="53" grpId="0"/>
      <p:bldP spid="5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45143DC1-E9E5-48AC-9438-B242266F74A7}"/>
              </a:ext>
            </a:extLst>
          </p:cNvPr>
          <p:cNvGrpSpPr/>
          <p:nvPr/>
        </p:nvGrpSpPr>
        <p:grpSpPr>
          <a:xfrm>
            <a:off x="5434563" y="1991083"/>
            <a:ext cx="418166" cy="3425653"/>
            <a:chOff x="5434563" y="1991083"/>
            <a:chExt cx="418166" cy="3425653"/>
          </a:xfrm>
        </p:grpSpPr>
        <p:cxnSp>
          <p:nvCxnSpPr>
            <p:cNvPr id="9" name="Straight Connector 8">
              <a:extLst>
                <a:ext uri="{FF2B5EF4-FFF2-40B4-BE49-F238E27FC236}">
                  <a16:creationId xmlns:a16="http://schemas.microsoft.com/office/drawing/2014/main" id="{36A69EE2-AFF0-45DF-BD98-9EA9EFEDF9F4}"/>
                </a:ext>
              </a:extLst>
            </p:cNvPr>
            <p:cNvCxnSpPr>
              <a:cxnSpLocks/>
            </p:cNvCxnSpPr>
            <p:nvPr/>
          </p:nvCxnSpPr>
          <p:spPr>
            <a:xfrm>
              <a:off x="5823975" y="1991083"/>
              <a:ext cx="0" cy="34256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C98ABF8-38B6-4433-B213-A96B45C3A13D}"/>
                </a:ext>
              </a:extLst>
            </p:cNvPr>
            <p:cNvCxnSpPr>
              <a:cxnSpLocks/>
            </p:cNvCxnSpPr>
            <p:nvPr/>
          </p:nvCxnSpPr>
          <p:spPr>
            <a:xfrm flipH="1">
              <a:off x="5434563" y="2029245"/>
              <a:ext cx="40189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2D7397B-7224-48A6-9B42-67C2890B887B}"/>
                </a:ext>
              </a:extLst>
            </p:cNvPr>
            <p:cNvCxnSpPr>
              <a:cxnSpLocks/>
            </p:cNvCxnSpPr>
            <p:nvPr/>
          </p:nvCxnSpPr>
          <p:spPr>
            <a:xfrm flipH="1">
              <a:off x="5450830" y="5399886"/>
              <a:ext cx="40189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538D6AE9-135B-4EB2-ACE6-738A95535733}"/>
              </a:ext>
            </a:extLst>
          </p:cNvPr>
          <p:cNvGrpSpPr/>
          <p:nvPr/>
        </p:nvGrpSpPr>
        <p:grpSpPr>
          <a:xfrm>
            <a:off x="3107630" y="1984144"/>
            <a:ext cx="348983" cy="3425653"/>
            <a:chOff x="3107630" y="1984144"/>
            <a:chExt cx="348983" cy="3425653"/>
          </a:xfrm>
        </p:grpSpPr>
        <p:cxnSp>
          <p:nvCxnSpPr>
            <p:cNvPr id="17" name="Straight Connector 16">
              <a:extLst>
                <a:ext uri="{FF2B5EF4-FFF2-40B4-BE49-F238E27FC236}">
                  <a16:creationId xmlns:a16="http://schemas.microsoft.com/office/drawing/2014/main" id="{CA90D88B-1F86-4454-B66A-F53344F0A8F2}"/>
                </a:ext>
              </a:extLst>
            </p:cNvPr>
            <p:cNvCxnSpPr>
              <a:cxnSpLocks/>
            </p:cNvCxnSpPr>
            <p:nvPr/>
          </p:nvCxnSpPr>
          <p:spPr>
            <a:xfrm>
              <a:off x="3129124" y="1984144"/>
              <a:ext cx="0" cy="34256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44B3D6E-A3E2-4D34-A56F-4160C7FD43EE}"/>
                </a:ext>
              </a:extLst>
            </p:cNvPr>
            <p:cNvCxnSpPr>
              <a:cxnSpLocks/>
            </p:cNvCxnSpPr>
            <p:nvPr/>
          </p:nvCxnSpPr>
          <p:spPr>
            <a:xfrm>
              <a:off x="3135094" y="2014872"/>
              <a:ext cx="32151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DA25A95-06FB-42ED-A0E6-63521B651904}"/>
                </a:ext>
              </a:extLst>
            </p:cNvPr>
            <p:cNvCxnSpPr>
              <a:cxnSpLocks/>
            </p:cNvCxnSpPr>
            <p:nvPr/>
          </p:nvCxnSpPr>
          <p:spPr>
            <a:xfrm>
              <a:off x="3107630" y="5392947"/>
              <a:ext cx="32151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5B2D32F0-A72A-463B-9BB4-7C858C53195C}"/>
              </a:ext>
            </a:extLst>
          </p:cNvPr>
          <p:cNvGrpSpPr/>
          <p:nvPr/>
        </p:nvGrpSpPr>
        <p:grpSpPr>
          <a:xfrm>
            <a:off x="0" y="3145972"/>
            <a:ext cx="1396093" cy="461665"/>
            <a:chOff x="0" y="3145972"/>
            <a:chExt cx="1396093" cy="461665"/>
          </a:xfrm>
        </p:grpSpPr>
        <p:cxnSp>
          <p:nvCxnSpPr>
            <p:cNvPr id="6" name="Straight Arrow Connector 5">
              <a:extLst>
                <a:ext uri="{FF2B5EF4-FFF2-40B4-BE49-F238E27FC236}">
                  <a16:creationId xmlns:a16="http://schemas.microsoft.com/office/drawing/2014/main" id="{D8BAA1F4-AC9A-41A2-A5FF-26C078AA8C22}"/>
                </a:ext>
              </a:extLst>
            </p:cNvPr>
            <p:cNvCxnSpPr>
              <a:cxnSpLocks/>
            </p:cNvCxnSpPr>
            <p:nvPr/>
          </p:nvCxnSpPr>
          <p:spPr>
            <a:xfrm>
              <a:off x="261076" y="3519048"/>
              <a:ext cx="101618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415271AF-3D40-45C8-A30E-9AB70C07B86A}"/>
                </a:ext>
              </a:extLst>
            </p:cNvPr>
            <p:cNvSpPr/>
            <p:nvPr/>
          </p:nvSpPr>
          <p:spPr>
            <a:xfrm>
              <a:off x="0" y="3145972"/>
              <a:ext cx="1396093"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err="1">
                  <a:ln/>
                  <a:effectLst/>
                  <a:latin typeface="Kalpurush" panose="02000600000000000000" pitchFamily="2" charset="0"/>
                  <a:cs typeface="Kalpurush" panose="02000600000000000000" pitchFamily="2" charset="0"/>
                </a:rPr>
                <a:t>ডাটা</a:t>
              </a:r>
              <a:r>
                <a:rPr lang="en-US" sz="2400" b="1" cap="none" spc="0" dirty="0">
                  <a:ln/>
                  <a:effectLst/>
                  <a:latin typeface="Kalpurush" panose="02000600000000000000" pitchFamily="2" charset="0"/>
                  <a:cs typeface="Kalpurush" panose="02000600000000000000" pitchFamily="2" charset="0"/>
                </a:rPr>
                <a:t> </a:t>
              </a:r>
              <a:r>
                <a:rPr lang="en-US" sz="2400" b="1" cap="none" spc="0" dirty="0" err="1">
                  <a:ln/>
                  <a:effectLst/>
                  <a:latin typeface="Kalpurush" panose="02000600000000000000" pitchFamily="2" charset="0"/>
                  <a:cs typeface="Kalpurush" panose="02000600000000000000" pitchFamily="2" charset="0"/>
                </a:rPr>
                <a:t>গ্রহণ</a:t>
              </a:r>
              <a:endParaRPr lang="en-US" sz="2400" b="1" cap="none" spc="0" dirty="0">
                <a:ln/>
                <a:effectLst/>
                <a:latin typeface="Kalpurush" panose="02000600000000000000" pitchFamily="2" charset="0"/>
                <a:cs typeface="Kalpurush" panose="02000600000000000000" pitchFamily="2" charset="0"/>
              </a:endParaRPr>
            </a:p>
          </p:txBody>
        </p:sp>
      </p:grpSp>
      <p:grpSp>
        <p:nvGrpSpPr>
          <p:cNvPr id="74" name="Group 73">
            <a:extLst>
              <a:ext uri="{FF2B5EF4-FFF2-40B4-BE49-F238E27FC236}">
                <a16:creationId xmlns:a16="http://schemas.microsoft.com/office/drawing/2014/main" id="{990063F3-BC75-4A9A-B502-EB20C21EEC80}"/>
              </a:ext>
            </a:extLst>
          </p:cNvPr>
          <p:cNvGrpSpPr/>
          <p:nvPr/>
        </p:nvGrpSpPr>
        <p:grpSpPr>
          <a:xfrm>
            <a:off x="1207439" y="3211275"/>
            <a:ext cx="1840562" cy="615547"/>
            <a:chOff x="1207439" y="3211275"/>
            <a:chExt cx="1840562" cy="615547"/>
          </a:xfrm>
        </p:grpSpPr>
        <p:sp>
          <p:nvSpPr>
            <p:cNvPr id="7" name="Rectangle 6">
              <a:extLst>
                <a:ext uri="{FF2B5EF4-FFF2-40B4-BE49-F238E27FC236}">
                  <a16:creationId xmlns:a16="http://schemas.microsoft.com/office/drawing/2014/main" id="{CACE617B-3C0C-4F9D-BA79-4719A5756391}"/>
                </a:ext>
              </a:extLst>
            </p:cNvPr>
            <p:cNvSpPr/>
            <p:nvPr/>
          </p:nvSpPr>
          <p:spPr>
            <a:xfrm>
              <a:off x="1277257" y="3211275"/>
              <a:ext cx="1624867" cy="61554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F005BD5-497C-4CBA-80D6-C6BCE5314932}"/>
                </a:ext>
              </a:extLst>
            </p:cNvPr>
            <p:cNvSpPr/>
            <p:nvPr/>
          </p:nvSpPr>
          <p:spPr>
            <a:xfrm>
              <a:off x="1207439" y="3299131"/>
              <a:ext cx="1840562"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err="1">
                  <a:ln/>
                  <a:effectLst/>
                  <a:latin typeface="Kalpurush" panose="02000600000000000000" pitchFamily="2" charset="0"/>
                  <a:cs typeface="Kalpurush" panose="02000600000000000000" pitchFamily="2" charset="0"/>
                </a:rPr>
                <a:t>ইনপুট</a:t>
              </a:r>
              <a:r>
                <a:rPr lang="en-US" sz="2800" b="1" cap="none" spc="0" dirty="0">
                  <a:ln/>
                  <a:effectLst/>
                  <a:latin typeface="Kalpurush" panose="02000600000000000000" pitchFamily="2" charset="0"/>
                  <a:cs typeface="Kalpurush" panose="02000600000000000000" pitchFamily="2" charset="0"/>
                </a:rPr>
                <a:t> </a:t>
              </a:r>
              <a:r>
                <a:rPr lang="en-US" sz="2800" b="1" cap="none" spc="0" dirty="0" err="1">
                  <a:ln/>
                  <a:effectLst/>
                  <a:latin typeface="Kalpurush" panose="02000600000000000000" pitchFamily="2" charset="0"/>
                  <a:cs typeface="Kalpurush" panose="02000600000000000000" pitchFamily="2" charset="0"/>
                </a:rPr>
                <a:t>অংশ</a:t>
              </a:r>
              <a:endParaRPr lang="en-US" sz="2800" b="1" cap="none" spc="0" dirty="0">
                <a:ln/>
                <a:effectLst/>
                <a:latin typeface="Kalpurush" panose="02000600000000000000" pitchFamily="2" charset="0"/>
                <a:cs typeface="Kalpurush" panose="02000600000000000000" pitchFamily="2" charset="0"/>
              </a:endParaRPr>
            </a:p>
          </p:txBody>
        </p:sp>
      </p:grpSp>
      <p:grpSp>
        <p:nvGrpSpPr>
          <p:cNvPr id="77" name="Group 76">
            <a:extLst>
              <a:ext uri="{FF2B5EF4-FFF2-40B4-BE49-F238E27FC236}">
                <a16:creationId xmlns:a16="http://schemas.microsoft.com/office/drawing/2014/main" id="{50055D7B-07D5-46BD-A13A-AF1E906F8817}"/>
              </a:ext>
            </a:extLst>
          </p:cNvPr>
          <p:cNvGrpSpPr/>
          <p:nvPr/>
        </p:nvGrpSpPr>
        <p:grpSpPr>
          <a:xfrm>
            <a:off x="3448034" y="1747156"/>
            <a:ext cx="2057416" cy="615547"/>
            <a:chOff x="3448034" y="1747156"/>
            <a:chExt cx="2057416" cy="615547"/>
          </a:xfrm>
        </p:grpSpPr>
        <p:sp>
          <p:nvSpPr>
            <p:cNvPr id="33" name="Rectangle 32">
              <a:extLst>
                <a:ext uri="{FF2B5EF4-FFF2-40B4-BE49-F238E27FC236}">
                  <a16:creationId xmlns:a16="http://schemas.microsoft.com/office/drawing/2014/main" id="{E4DD8507-05F4-42B0-968C-069F26B90466}"/>
                </a:ext>
              </a:extLst>
            </p:cNvPr>
            <p:cNvSpPr/>
            <p:nvPr/>
          </p:nvSpPr>
          <p:spPr>
            <a:xfrm>
              <a:off x="3466374" y="1747156"/>
              <a:ext cx="1992747" cy="61554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10475CE-18CA-41D7-9497-D9D1BC59760A}"/>
                </a:ext>
              </a:extLst>
            </p:cNvPr>
            <p:cNvSpPr/>
            <p:nvPr/>
          </p:nvSpPr>
          <p:spPr>
            <a:xfrm>
              <a:off x="3448034" y="1808045"/>
              <a:ext cx="2057416"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dirty="0" err="1">
                  <a:ln/>
                  <a:latin typeface="Kalpurush" panose="02000600000000000000" pitchFamily="2" charset="0"/>
                  <a:cs typeface="Kalpurush" panose="02000600000000000000" pitchFamily="2" charset="0"/>
                </a:rPr>
                <a:t>গানিতিক</a:t>
              </a:r>
              <a:r>
                <a:rPr lang="en-US" sz="2800" b="1" dirty="0">
                  <a:ln/>
                  <a:latin typeface="Kalpurush" panose="02000600000000000000" pitchFamily="2" charset="0"/>
                  <a:cs typeface="Kalpurush" panose="02000600000000000000" pitchFamily="2" charset="0"/>
                </a:rPr>
                <a:t> </a:t>
              </a:r>
              <a:r>
                <a:rPr lang="en-US" sz="2800" b="1" dirty="0" err="1">
                  <a:ln/>
                  <a:latin typeface="Kalpurush" panose="02000600000000000000" pitchFamily="2" charset="0"/>
                  <a:cs typeface="Kalpurush" panose="02000600000000000000" pitchFamily="2" charset="0"/>
                </a:rPr>
                <a:t>যুক্তি</a:t>
              </a:r>
              <a:endParaRPr lang="en-US" sz="2800" b="1" cap="none" spc="0" dirty="0">
                <a:ln/>
                <a:effectLst/>
                <a:latin typeface="Kalpurush" panose="02000600000000000000" pitchFamily="2" charset="0"/>
                <a:cs typeface="Kalpurush" panose="02000600000000000000" pitchFamily="2" charset="0"/>
              </a:endParaRPr>
            </a:p>
          </p:txBody>
        </p:sp>
      </p:grpSp>
      <p:grpSp>
        <p:nvGrpSpPr>
          <p:cNvPr id="85" name="Group 84">
            <a:extLst>
              <a:ext uri="{FF2B5EF4-FFF2-40B4-BE49-F238E27FC236}">
                <a16:creationId xmlns:a16="http://schemas.microsoft.com/office/drawing/2014/main" id="{3B63D4D1-EB71-433A-A6C5-6A86317D637B}"/>
              </a:ext>
            </a:extLst>
          </p:cNvPr>
          <p:cNvGrpSpPr/>
          <p:nvPr/>
        </p:nvGrpSpPr>
        <p:grpSpPr>
          <a:xfrm>
            <a:off x="2870200" y="3282642"/>
            <a:ext cx="2589203" cy="626994"/>
            <a:chOff x="2870200" y="3282642"/>
            <a:chExt cx="2589203" cy="626994"/>
          </a:xfrm>
        </p:grpSpPr>
        <p:grpSp>
          <p:nvGrpSpPr>
            <p:cNvPr id="75" name="Group 74">
              <a:extLst>
                <a:ext uri="{FF2B5EF4-FFF2-40B4-BE49-F238E27FC236}">
                  <a16:creationId xmlns:a16="http://schemas.microsoft.com/office/drawing/2014/main" id="{689827F0-035F-4464-9AF5-F8242FA0FDA4}"/>
                </a:ext>
              </a:extLst>
            </p:cNvPr>
            <p:cNvGrpSpPr/>
            <p:nvPr/>
          </p:nvGrpSpPr>
          <p:grpSpPr>
            <a:xfrm>
              <a:off x="2870200" y="3282642"/>
              <a:ext cx="2514599" cy="615547"/>
              <a:chOff x="2905846" y="3282642"/>
              <a:chExt cx="2478953" cy="615547"/>
            </a:xfrm>
          </p:grpSpPr>
          <p:cxnSp>
            <p:nvCxnSpPr>
              <p:cNvPr id="20" name="Straight Arrow Connector 19">
                <a:extLst>
                  <a:ext uri="{FF2B5EF4-FFF2-40B4-BE49-F238E27FC236}">
                    <a16:creationId xmlns:a16="http://schemas.microsoft.com/office/drawing/2014/main" id="{9E5FC558-D88D-465B-843D-B45EC4B80588}"/>
                  </a:ext>
                </a:extLst>
              </p:cNvPr>
              <p:cNvCxnSpPr>
                <a:cxnSpLocks/>
              </p:cNvCxnSpPr>
              <p:nvPr/>
            </p:nvCxnSpPr>
            <p:spPr>
              <a:xfrm>
                <a:off x="2905846" y="3583477"/>
                <a:ext cx="72212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13A17CCD-31E7-43C4-8913-BEF14EDB9D42}"/>
                  </a:ext>
                </a:extLst>
              </p:cNvPr>
              <p:cNvSpPr/>
              <p:nvPr/>
            </p:nvSpPr>
            <p:spPr>
              <a:xfrm>
                <a:off x="3614056" y="3282642"/>
                <a:ext cx="1770743" cy="61554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EBA0CA47-3533-48E4-81B9-D4AA401FC4CD}"/>
                </a:ext>
              </a:extLst>
            </p:cNvPr>
            <p:cNvSpPr/>
            <p:nvPr/>
          </p:nvSpPr>
          <p:spPr>
            <a:xfrm>
              <a:off x="3583877" y="3386416"/>
              <a:ext cx="1875526"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err="1">
                  <a:ln/>
                  <a:effectLst/>
                  <a:latin typeface="Kalpurush" panose="02000600000000000000" pitchFamily="2" charset="0"/>
                  <a:cs typeface="Kalpurush" panose="02000600000000000000" pitchFamily="2" charset="0"/>
                </a:rPr>
                <a:t>নিয়ন্ত্রণ</a:t>
              </a:r>
              <a:r>
                <a:rPr lang="en-US" sz="2800" b="1" cap="none" spc="0" dirty="0">
                  <a:ln/>
                  <a:effectLst/>
                  <a:latin typeface="Kalpurush" panose="02000600000000000000" pitchFamily="2" charset="0"/>
                  <a:cs typeface="Kalpurush" panose="02000600000000000000" pitchFamily="2" charset="0"/>
                </a:rPr>
                <a:t> </a:t>
              </a:r>
              <a:r>
                <a:rPr lang="en-US" sz="2800" b="1" cap="none" spc="0" dirty="0" err="1">
                  <a:ln/>
                  <a:effectLst/>
                  <a:latin typeface="Kalpurush" panose="02000600000000000000" pitchFamily="2" charset="0"/>
                  <a:cs typeface="Kalpurush" panose="02000600000000000000" pitchFamily="2" charset="0"/>
                </a:rPr>
                <a:t>অংশ</a:t>
              </a:r>
              <a:endParaRPr lang="en-US" sz="2800" b="1" cap="none" spc="0" dirty="0">
                <a:ln/>
                <a:effectLst/>
                <a:latin typeface="Kalpurush" panose="02000600000000000000" pitchFamily="2" charset="0"/>
                <a:cs typeface="Kalpurush" panose="02000600000000000000" pitchFamily="2" charset="0"/>
              </a:endParaRPr>
            </a:p>
          </p:txBody>
        </p:sp>
      </p:grpSp>
      <p:grpSp>
        <p:nvGrpSpPr>
          <p:cNvPr id="78" name="Group 77">
            <a:extLst>
              <a:ext uri="{FF2B5EF4-FFF2-40B4-BE49-F238E27FC236}">
                <a16:creationId xmlns:a16="http://schemas.microsoft.com/office/drawing/2014/main" id="{20DC89EB-5C5F-4050-8795-93D00809AAA2}"/>
              </a:ext>
            </a:extLst>
          </p:cNvPr>
          <p:cNvGrpSpPr/>
          <p:nvPr/>
        </p:nvGrpSpPr>
        <p:grpSpPr>
          <a:xfrm>
            <a:off x="3439886" y="4994224"/>
            <a:ext cx="2031999" cy="615547"/>
            <a:chOff x="3439886" y="4994224"/>
            <a:chExt cx="2031999" cy="615547"/>
          </a:xfrm>
        </p:grpSpPr>
        <p:sp>
          <p:nvSpPr>
            <p:cNvPr id="35" name="Rectangle 34">
              <a:extLst>
                <a:ext uri="{FF2B5EF4-FFF2-40B4-BE49-F238E27FC236}">
                  <a16:creationId xmlns:a16="http://schemas.microsoft.com/office/drawing/2014/main" id="{5C779181-CE1A-49FE-981C-43D4401870A6}"/>
                </a:ext>
              </a:extLst>
            </p:cNvPr>
            <p:cNvSpPr/>
            <p:nvPr/>
          </p:nvSpPr>
          <p:spPr>
            <a:xfrm>
              <a:off x="3439886" y="4994224"/>
              <a:ext cx="2031999" cy="61554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7A26DBC-9A0A-4FEF-8D5A-226D7845C5CD}"/>
                </a:ext>
              </a:extLst>
            </p:cNvPr>
            <p:cNvSpPr/>
            <p:nvPr/>
          </p:nvSpPr>
          <p:spPr>
            <a:xfrm>
              <a:off x="3514642" y="5038862"/>
              <a:ext cx="1875526"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err="1">
                  <a:ln/>
                  <a:effectLst/>
                  <a:latin typeface="Kalpurush" panose="02000600000000000000" pitchFamily="2" charset="0"/>
                  <a:cs typeface="Kalpurush" panose="02000600000000000000" pitchFamily="2" charset="0"/>
                </a:rPr>
                <a:t>প্রধান</a:t>
              </a:r>
              <a:r>
                <a:rPr lang="en-US" sz="2800" b="1" cap="none" spc="0" dirty="0">
                  <a:ln/>
                  <a:effectLst/>
                  <a:latin typeface="Kalpurush" panose="02000600000000000000" pitchFamily="2" charset="0"/>
                  <a:cs typeface="Kalpurush" panose="02000600000000000000" pitchFamily="2" charset="0"/>
                </a:rPr>
                <a:t> </a:t>
              </a:r>
              <a:r>
                <a:rPr lang="en-US" sz="2800" b="1" cap="none" spc="0" dirty="0" err="1">
                  <a:ln/>
                  <a:effectLst/>
                  <a:latin typeface="Kalpurush" panose="02000600000000000000" pitchFamily="2" charset="0"/>
                  <a:cs typeface="Kalpurush" panose="02000600000000000000" pitchFamily="2" charset="0"/>
                </a:rPr>
                <a:t>স্মৃতি</a:t>
              </a:r>
              <a:endParaRPr lang="en-US" sz="2800" b="1" cap="none" spc="0" dirty="0">
                <a:ln/>
                <a:effectLst/>
                <a:latin typeface="Kalpurush" panose="02000600000000000000" pitchFamily="2" charset="0"/>
                <a:cs typeface="Kalpurush" panose="02000600000000000000" pitchFamily="2" charset="0"/>
              </a:endParaRPr>
            </a:p>
          </p:txBody>
        </p:sp>
      </p:grpSp>
      <p:grpSp>
        <p:nvGrpSpPr>
          <p:cNvPr id="86" name="Group 85">
            <a:extLst>
              <a:ext uri="{FF2B5EF4-FFF2-40B4-BE49-F238E27FC236}">
                <a16:creationId xmlns:a16="http://schemas.microsoft.com/office/drawing/2014/main" id="{79E32C7D-2AA5-498F-ACCC-6E8C4918E912}"/>
              </a:ext>
            </a:extLst>
          </p:cNvPr>
          <p:cNvGrpSpPr/>
          <p:nvPr/>
        </p:nvGrpSpPr>
        <p:grpSpPr>
          <a:xfrm>
            <a:off x="5403197" y="3234295"/>
            <a:ext cx="2466658" cy="615547"/>
            <a:chOff x="5403197" y="3234295"/>
            <a:chExt cx="2466658" cy="615547"/>
          </a:xfrm>
        </p:grpSpPr>
        <p:grpSp>
          <p:nvGrpSpPr>
            <p:cNvPr id="82" name="Group 81">
              <a:extLst>
                <a:ext uri="{FF2B5EF4-FFF2-40B4-BE49-F238E27FC236}">
                  <a16:creationId xmlns:a16="http://schemas.microsoft.com/office/drawing/2014/main" id="{37CF8645-A25A-4458-B698-0FB6EA9462C7}"/>
                </a:ext>
              </a:extLst>
            </p:cNvPr>
            <p:cNvGrpSpPr/>
            <p:nvPr/>
          </p:nvGrpSpPr>
          <p:grpSpPr>
            <a:xfrm>
              <a:off x="5403197" y="3234295"/>
              <a:ext cx="2347432" cy="615547"/>
              <a:chOff x="5403197" y="3234295"/>
              <a:chExt cx="2347432" cy="615547"/>
            </a:xfrm>
          </p:grpSpPr>
          <p:cxnSp>
            <p:nvCxnSpPr>
              <p:cNvPr id="14" name="Straight Arrow Connector 13">
                <a:extLst>
                  <a:ext uri="{FF2B5EF4-FFF2-40B4-BE49-F238E27FC236}">
                    <a16:creationId xmlns:a16="http://schemas.microsoft.com/office/drawing/2014/main" id="{0B125CBC-E903-4A9C-A36F-CC92304D18D3}"/>
                  </a:ext>
                </a:extLst>
              </p:cNvPr>
              <p:cNvCxnSpPr>
                <a:cxnSpLocks/>
              </p:cNvCxnSpPr>
              <p:nvPr/>
            </p:nvCxnSpPr>
            <p:spPr>
              <a:xfrm>
                <a:off x="5403197" y="3563652"/>
                <a:ext cx="75542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8C52E1AF-BA5E-4FD1-B235-94D2110DD7A3}"/>
                  </a:ext>
                </a:extLst>
              </p:cNvPr>
              <p:cNvSpPr/>
              <p:nvPr/>
            </p:nvSpPr>
            <p:spPr>
              <a:xfrm>
                <a:off x="6185273" y="3234295"/>
                <a:ext cx="1565356" cy="61554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74C9944F-6F5C-4053-9956-4F788AE7D29B}"/>
                </a:ext>
              </a:extLst>
            </p:cNvPr>
            <p:cNvSpPr/>
            <p:nvPr/>
          </p:nvSpPr>
          <p:spPr>
            <a:xfrm>
              <a:off x="5994329" y="3325292"/>
              <a:ext cx="1875526"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dirty="0" err="1">
                  <a:ln/>
                  <a:latin typeface="Kalpurush" panose="02000600000000000000" pitchFamily="2" charset="0"/>
                  <a:cs typeface="Kalpurush" panose="02000600000000000000" pitchFamily="2" charset="0"/>
                </a:rPr>
                <a:t>আউটপুট</a:t>
              </a:r>
              <a:endParaRPr lang="en-US" sz="2800" b="1" cap="none" spc="0" dirty="0">
                <a:ln/>
                <a:effectLst/>
                <a:latin typeface="Kalpurush" panose="02000600000000000000" pitchFamily="2" charset="0"/>
                <a:cs typeface="Kalpurush" panose="02000600000000000000" pitchFamily="2" charset="0"/>
              </a:endParaRPr>
            </a:p>
          </p:txBody>
        </p:sp>
      </p:grpSp>
      <p:grpSp>
        <p:nvGrpSpPr>
          <p:cNvPr id="83" name="Group 82">
            <a:extLst>
              <a:ext uri="{FF2B5EF4-FFF2-40B4-BE49-F238E27FC236}">
                <a16:creationId xmlns:a16="http://schemas.microsoft.com/office/drawing/2014/main" id="{319F7D3E-9906-4956-8E31-AB0A03DE0D55}"/>
              </a:ext>
            </a:extLst>
          </p:cNvPr>
          <p:cNvGrpSpPr/>
          <p:nvPr/>
        </p:nvGrpSpPr>
        <p:grpSpPr>
          <a:xfrm>
            <a:off x="7551049" y="3101957"/>
            <a:ext cx="1875526" cy="523220"/>
            <a:chOff x="7551049" y="3101957"/>
            <a:chExt cx="1875526" cy="523220"/>
          </a:xfrm>
        </p:grpSpPr>
        <p:cxnSp>
          <p:nvCxnSpPr>
            <p:cNvPr id="37" name="Straight Arrow Connector 36">
              <a:extLst>
                <a:ext uri="{FF2B5EF4-FFF2-40B4-BE49-F238E27FC236}">
                  <a16:creationId xmlns:a16="http://schemas.microsoft.com/office/drawing/2014/main" id="{0F844EBE-9454-48D7-A8EA-12163128929E}"/>
                </a:ext>
              </a:extLst>
            </p:cNvPr>
            <p:cNvCxnSpPr>
              <a:cxnSpLocks/>
            </p:cNvCxnSpPr>
            <p:nvPr/>
          </p:nvCxnSpPr>
          <p:spPr>
            <a:xfrm>
              <a:off x="7729773" y="3532429"/>
              <a:ext cx="149042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7F4B55E1-AF61-46FC-ACD8-83D6467D0BBA}"/>
                </a:ext>
              </a:extLst>
            </p:cNvPr>
            <p:cNvSpPr/>
            <p:nvPr/>
          </p:nvSpPr>
          <p:spPr>
            <a:xfrm>
              <a:off x="7551049" y="3101957"/>
              <a:ext cx="1875526"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err="1">
                  <a:ln/>
                  <a:effectLst/>
                  <a:latin typeface="Kalpurush" panose="02000600000000000000" pitchFamily="2" charset="0"/>
                  <a:cs typeface="Kalpurush" panose="02000600000000000000" pitchFamily="2" charset="0"/>
                </a:rPr>
                <a:t>ফলাফল</a:t>
              </a:r>
              <a:endParaRPr lang="en-US" sz="2800" b="1" cap="none" spc="0" dirty="0">
                <a:ln/>
                <a:effectLst/>
                <a:latin typeface="Kalpurush" panose="02000600000000000000" pitchFamily="2" charset="0"/>
                <a:cs typeface="Kalpurush" panose="02000600000000000000" pitchFamily="2" charset="0"/>
              </a:endParaRPr>
            </a:p>
          </p:txBody>
        </p:sp>
      </p:grpSp>
      <p:sp>
        <p:nvSpPr>
          <p:cNvPr id="51" name="Rectangle 50">
            <a:extLst>
              <a:ext uri="{FF2B5EF4-FFF2-40B4-BE49-F238E27FC236}">
                <a16:creationId xmlns:a16="http://schemas.microsoft.com/office/drawing/2014/main" id="{CE5AD732-39CF-4369-BCBD-D3B154CEB51F}"/>
              </a:ext>
            </a:extLst>
          </p:cNvPr>
          <p:cNvSpPr/>
          <p:nvPr/>
        </p:nvSpPr>
        <p:spPr>
          <a:xfrm>
            <a:off x="1809750" y="5858059"/>
            <a:ext cx="5556250" cy="107721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CPU=Center Processing Unit</a:t>
            </a:r>
          </a:p>
          <a:p>
            <a:pPr algn="ct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as-IN"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কেন্দ্রীয় প্রক্রিয়াকরণ ইউনিট</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en-US" sz="32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cxnSp>
        <p:nvCxnSpPr>
          <p:cNvPr id="53" name="Straight Arrow Connector 52">
            <a:extLst>
              <a:ext uri="{FF2B5EF4-FFF2-40B4-BE49-F238E27FC236}">
                <a16:creationId xmlns:a16="http://schemas.microsoft.com/office/drawing/2014/main" id="{FEFA9CE2-C193-4D5A-A5F6-F0CECE5E57A0}"/>
              </a:ext>
            </a:extLst>
          </p:cNvPr>
          <p:cNvCxnSpPr>
            <a:cxnSpLocks/>
            <a:stCxn id="34" idx="0"/>
          </p:cNvCxnSpPr>
          <p:nvPr/>
        </p:nvCxnSpPr>
        <p:spPr>
          <a:xfrm flipH="1" flipV="1">
            <a:off x="4472820" y="2339220"/>
            <a:ext cx="13877" cy="943422"/>
          </a:xfrm>
          <a:prstGeom prst="straightConnector1">
            <a:avLst/>
          </a:prstGeom>
          <a:ln w="571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1741B13-A781-43E5-82E2-B53D29E8E649}"/>
              </a:ext>
            </a:extLst>
          </p:cNvPr>
          <p:cNvCxnSpPr>
            <a:cxnSpLocks/>
          </p:cNvCxnSpPr>
          <p:nvPr/>
        </p:nvCxnSpPr>
        <p:spPr>
          <a:xfrm flipV="1">
            <a:off x="4842933" y="3933371"/>
            <a:ext cx="0" cy="972458"/>
          </a:xfrm>
          <a:prstGeom prst="straightConnector1">
            <a:avLst/>
          </a:prstGeom>
          <a:ln w="571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A779730-0155-4FC2-AA39-735C44AE9BD4}"/>
              </a:ext>
            </a:extLst>
          </p:cNvPr>
          <p:cNvCxnSpPr>
            <a:cxnSpLocks/>
          </p:cNvCxnSpPr>
          <p:nvPr/>
        </p:nvCxnSpPr>
        <p:spPr>
          <a:xfrm flipV="1">
            <a:off x="4250266" y="3976915"/>
            <a:ext cx="0" cy="943428"/>
          </a:xfrm>
          <a:prstGeom prst="straightConnector1">
            <a:avLst/>
          </a:prstGeom>
          <a:ln w="571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58E27E51-6540-4B8D-8366-42E6939EED98}"/>
              </a:ext>
            </a:extLst>
          </p:cNvPr>
          <p:cNvCxnSpPr>
            <a:cxnSpLocks/>
          </p:cNvCxnSpPr>
          <p:nvPr/>
        </p:nvCxnSpPr>
        <p:spPr>
          <a:xfrm>
            <a:off x="4528608" y="3971925"/>
            <a:ext cx="0" cy="980621"/>
          </a:xfrm>
          <a:prstGeom prst="straightConnector1">
            <a:avLst/>
          </a:prstGeom>
          <a:ln w="571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40B762F7-FC9C-437D-B704-4D99E95ED166}"/>
              </a:ext>
            </a:extLst>
          </p:cNvPr>
          <p:cNvSpPr/>
          <p:nvPr/>
        </p:nvSpPr>
        <p:spPr>
          <a:xfrm>
            <a:off x="3886434" y="1028430"/>
            <a:ext cx="1249809"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CPU</a:t>
            </a:r>
          </a:p>
        </p:txBody>
      </p:sp>
      <p:sp>
        <p:nvSpPr>
          <p:cNvPr id="87" name="Rectangle 86">
            <a:extLst>
              <a:ext uri="{FF2B5EF4-FFF2-40B4-BE49-F238E27FC236}">
                <a16:creationId xmlns:a16="http://schemas.microsoft.com/office/drawing/2014/main" id="{4984B0C9-ED07-4B2D-9DAC-1E5F016A2DC8}"/>
              </a:ext>
            </a:extLst>
          </p:cNvPr>
          <p:cNvSpPr/>
          <p:nvPr/>
        </p:nvSpPr>
        <p:spPr>
          <a:xfrm>
            <a:off x="1600200" y="300902"/>
            <a:ext cx="5682343"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প্রবাহ</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চিত্র</a:t>
            </a:r>
            <a:r>
              <a:rPr lang="en-US" sz="3200" b="1"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কম্পিউটারে</a:t>
            </a:r>
            <a:endParaRPr lang="en-US" sz="3200" b="1" cap="none" spc="0" dirty="0">
              <a:ln/>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21074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left)">
                                      <p:cBhvr>
                                        <p:cTn id="11" dur="500"/>
                                        <p:tgtEl>
                                          <p:spTgt spid="7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wipe(left)">
                                      <p:cBhvr>
                                        <p:cTn id="15" dur="500"/>
                                        <p:tgtEl>
                                          <p:spTgt spid="7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wipe(left)">
                                      <p:cBhvr>
                                        <p:cTn id="19" dur="500"/>
                                        <p:tgtEl>
                                          <p:spTgt spid="85"/>
                                        </p:tgtEl>
                                      </p:cBhvr>
                                    </p:animEffect>
                                  </p:childTnLst>
                                </p:cTn>
                              </p:par>
                            </p:childTnLst>
                          </p:cTn>
                        </p:par>
                        <p:par>
                          <p:cTn id="20" fill="hold">
                            <p:stCondLst>
                              <p:cond delay="2000"/>
                            </p:stCondLst>
                            <p:childTnLst>
                              <p:par>
                                <p:cTn id="21" presetID="22" presetClass="entr" presetSubtype="4" repeatCount="indefinite" fill="hold" nodeType="afterEffect">
                                  <p:stCondLst>
                                    <p:cond delay="0"/>
                                  </p:stCondLst>
                                  <p:endCondLst>
                                    <p:cond evt="onNext" delay="0">
                                      <p:tgtEl>
                                        <p:sldTgt/>
                                      </p:tgtEl>
                                    </p:cond>
                                  </p:end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1000"/>
                                        <p:tgtEl>
                                          <p:spTgt spid="53"/>
                                        </p:tgtEl>
                                      </p:cBhvr>
                                    </p:animEffect>
                                  </p:childTnLst>
                                </p:cTn>
                              </p:par>
                              <p:par>
                                <p:cTn id="24" presetID="22" presetClass="entr" presetSubtype="4" repeatCount="indefinite" fill="hold" nodeType="withEffect">
                                  <p:stCondLst>
                                    <p:cond delay="0"/>
                                  </p:stCondLst>
                                  <p:endCondLst>
                                    <p:cond evt="onNext" delay="0">
                                      <p:tgtEl>
                                        <p:sldTgt/>
                                      </p:tgtEl>
                                    </p:cond>
                                  </p:endCondLst>
                                  <p:childTnLst>
                                    <p:set>
                                      <p:cBhvr>
                                        <p:cTn id="25" dur="1" fill="hold">
                                          <p:stCondLst>
                                            <p:cond delay="0"/>
                                          </p:stCondLst>
                                        </p:cTn>
                                        <p:tgtEl>
                                          <p:spTgt spid="56"/>
                                        </p:tgtEl>
                                        <p:attrNameLst>
                                          <p:attrName>style.visibility</p:attrName>
                                        </p:attrNameLst>
                                      </p:cBhvr>
                                      <p:to>
                                        <p:strVal val="visible"/>
                                      </p:to>
                                    </p:set>
                                    <p:animEffect transition="in" filter="wipe(down)">
                                      <p:cBhvr>
                                        <p:cTn id="26" dur="1000"/>
                                        <p:tgtEl>
                                          <p:spTgt spid="56"/>
                                        </p:tgtEl>
                                      </p:cBhvr>
                                    </p:animEffect>
                                  </p:childTnLst>
                                </p:cTn>
                              </p:par>
                              <p:par>
                                <p:cTn id="27" presetID="22" presetClass="entr" presetSubtype="4" repeatCount="indefinite" fill="hold" nodeType="withEffect">
                                  <p:stCondLst>
                                    <p:cond delay="0"/>
                                  </p:stCondLst>
                                  <p:endCondLst>
                                    <p:cond evt="onNext" delay="0">
                                      <p:tgtEl>
                                        <p:sldTgt/>
                                      </p:tgtEl>
                                    </p:cond>
                                  </p:endCondLst>
                                  <p:childTnLst>
                                    <p:set>
                                      <p:cBhvr>
                                        <p:cTn id="28" dur="1" fill="hold">
                                          <p:stCondLst>
                                            <p:cond delay="0"/>
                                          </p:stCondLst>
                                        </p:cTn>
                                        <p:tgtEl>
                                          <p:spTgt spid="55"/>
                                        </p:tgtEl>
                                        <p:attrNameLst>
                                          <p:attrName>style.visibility</p:attrName>
                                        </p:attrNameLst>
                                      </p:cBhvr>
                                      <p:to>
                                        <p:strVal val="visible"/>
                                      </p:to>
                                    </p:set>
                                    <p:animEffect transition="in" filter="wipe(down)">
                                      <p:cBhvr>
                                        <p:cTn id="29" dur="1000"/>
                                        <p:tgtEl>
                                          <p:spTgt spid="55"/>
                                        </p:tgtEl>
                                      </p:cBhvr>
                                    </p:animEffect>
                                  </p:childTnLst>
                                </p:cTn>
                              </p:par>
                              <p:par>
                                <p:cTn id="30" presetID="22" presetClass="entr" presetSubtype="1" repeatCount="indefinite" fill="hold" nodeType="withEffect">
                                  <p:stCondLst>
                                    <p:cond delay="0"/>
                                  </p:stCondLst>
                                  <p:endCondLst>
                                    <p:cond evt="onNext" delay="0">
                                      <p:tgtEl>
                                        <p:sldTgt/>
                                      </p:tgtEl>
                                    </p:cond>
                                  </p:endCondLst>
                                  <p:childTnLst>
                                    <p:set>
                                      <p:cBhvr>
                                        <p:cTn id="31" dur="1" fill="hold">
                                          <p:stCondLst>
                                            <p:cond delay="0"/>
                                          </p:stCondLst>
                                        </p:cTn>
                                        <p:tgtEl>
                                          <p:spTgt spid="57"/>
                                        </p:tgtEl>
                                        <p:attrNameLst>
                                          <p:attrName>style.visibility</p:attrName>
                                        </p:attrNameLst>
                                      </p:cBhvr>
                                      <p:to>
                                        <p:strVal val="visible"/>
                                      </p:to>
                                    </p:set>
                                    <p:animEffect transition="in" filter="wipe(up)">
                                      <p:cBhvr>
                                        <p:cTn id="32" dur="1000"/>
                                        <p:tgtEl>
                                          <p:spTgt spid="57"/>
                                        </p:tgtEl>
                                      </p:cBhvr>
                                    </p:animEffect>
                                  </p:childTnLst>
                                </p:cTn>
                              </p:par>
                              <p:par>
                                <p:cTn id="33" presetID="7" presetClass="emph" presetSubtype="2" fill="hold" nodeType="withEffect">
                                  <p:stCondLst>
                                    <p:cond delay="0"/>
                                  </p:stCondLst>
                                  <p:childTnLst>
                                    <p:animClr clrSpc="rgb" dir="cw">
                                      <p:cBhvr>
                                        <p:cTn id="34" dur="2000" fill="hold"/>
                                        <p:tgtEl>
                                          <p:spTgt spid="53"/>
                                        </p:tgtEl>
                                        <p:attrNameLst>
                                          <p:attrName>stroke.color</p:attrName>
                                        </p:attrNameLst>
                                      </p:cBhvr>
                                      <p:to>
                                        <a:schemeClr val="accent2"/>
                                      </p:to>
                                    </p:animClr>
                                    <p:set>
                                      <p:cBhvr>
                                        <p:cTn id="35" dur="2000" fill="hold"/>
                                        <p:tgtEl>
                                          <p:spTgt spid="53"/>
                                        </p:tgtEl>
                                        <p:attrNameLst>
                                          <p:attrName>stroke.on</p:attrName>
                                        </p:attrNameLst>
                                      </p:cBhvr>
                                      <p:to>
                                        <p:strVal val="true"/>
                                      </p:to>
                                    </p:set>
                                  </p:childTnLst>
                                </p:cTn>
                              </p:par>
                              <p:par>
                                <p:cTn id="36" presetID="7" presetClass="emph" presetSubtype="2" fill="hold" nodeType="withEffect">
                                  <p:stCondLst>
                                    <p:cond delay="0"/>
                                  </p:stCondLst>
                                  <p:childTnLst>
                                    <p:animClr clrSpc="rgb" dir="cw">
                                      <p:cBhvr>
                                        <p:cTn id="37" dur="2000" fill="hold"/>
                                        <p:tgtEl>
                                          <p:spTgt spid="56"/>
                                        </p:tgtEl>
                                        <p:attrNameLst>
                                          <p:attrName>stroke.color</p:attrName>
                                        </p:attrNameLst>
                                      </p:cBhvr>
                                      <p:to>
                                        <a:schemeClr val="accent2"/>
                                      </p:to>
                                    </p:animClr>
                                    <p:set>
                                      <p:cBhvr>
                                        <p:cTn id="38" dur="2000" fill="hold"/>
                                        <p:tgtEl>
                                          <p:spTgt spid="56"/>
                                        </p:tgtEl>
                                        <p:attrNameLst>
                                          <p:attrName>stroke.on</p:attrName>
                                        </p:attrNameLst>
                                      </p:cBhvr>
                                      <p:to>
                                        <p:strVal val="true"/>
                                      </p:to>
                                    </p:set>
                                  </p:childTnLst>
                                </p:cTn>
                              </p:par>
                              <p:par>
                                <p:cTn id="39" presetID="7" presetClass="emph" presetSubtype="2" fill="hold" nodeType="withEffect">
                                  <p:stCondLst>
                                    <p:cond delay="0"/>
                                  </p:stCondLst>
                                  <p:childTnLst>
                                    <p:animClr clrSpc="rgb" dir="cw">
                                      <p:cBhvr>
                                        <p:cTn id="40" dur="2000" fill="hold"/>
                                        <p:tgtEl>
                                          <p:spTgt spid="55"/>
                                        </p:tgtEl>
                                        <p:attrNameLst>
                                          <p:attrName>stroke.color</p:attrName>
                                        </p:attrNameLst>
                                      </p:cBhvr>
                                      <p:to>
                                        <a:schemeClr val="accent2"/>
                                      </p:to>
                                    </p:animClr>
                                    <p:set>
                                      <p:cBhvr>
                                        <p:cTn id="41" dur="2000" fill="hold"/>
                                        <p:tgtEl>
                                          <p:spTgt spid="55"/>
                                        </p:tgtEl>
                                        <p:attrNameLst>
                                          <p:attrName>stroke.on</p:attrName>
                                        </p:attrNameLst>
                                      </p:cBhvr>
                                      <p:to>
                                        <p:strVal val="true"/>
                                      </p:to>
                                    </p:set>
                                  </p:childTnLst>
                                </p:cTn>
                              </p:par>
                              <p:par>
                                <p:cTn id="42" presetID="7" presetClass="emph" presetSubtype="2" fill="hold" nodeType="withEffect">
                                  <p:stCondLst>
                                    <p:cond delay="0"/>
                                  </p:stCondLst>
                                  <p:childTnLst>
                                    <p:animClr clrSpc="rgb" dir="cw">
                                      <p:cBhvr>
                                        <p:cTn id="43" dur="2000" fill="hold"/>
                                        <p:tgtEl>
                                          <p:spTgt spid="57"/>
                                        </p:tgtEl>
                                        <p:attrNameLst>
                                          <p:attrName>stroke.color</p:attrName>
                                        </p:attrNameLst>
                                      </p:cBhvr>
                                      <p:to>
                                        <a:schemeClr val="accent2"/>
                                      </p:to>
                                    </p:animClr>
                                    <p:set>
                                      <p:cBhvr>
                                        <p:cTn id="44" dur="2000" fill="hold"/>
                                        <p:tgtEl>
                                          <p:spTgt spid="57"/>
                                        </p:tgtEl>
                                        <p:attrNameLst>
                                          <p:attrName>stroke.on</p:attrName>
                                        </p:attrNameLst>
                                      </p:cBhvr>
                                      <p:to>
                                        <p:strVal val="true"/>
                                      </p:to>
                                    </p:set>
                                  </p:childTnLst>
                                </p:cTn>
                              </p:par>
                            </p:childTnLst>
                          </p:cTn>
                        </p:par>
                        <p:par>
                          <p:cTn id="45" fill="hold">
                            <p:stCondLst>
                              <p:cond delay="4000"/>
                            </p:stCondLst>
                            <p:childTnLst>
                              <p:par>
                                <p:cTn id="46" presetID="16" presetClass="entr" presetSubtype="21" fill="hold" nodeType="after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barn(inVertical)">
                                      <p:cBhvr>
                                        <p:cTn id="48" dur="500"/>
                                        <p:tgtEl>
                                          <p:spTgt spid="80"/>
                                        </p:tgtEl>
                                      </p:cBhvr>
                                    </p:animEffect>
                                  </p:childTnLst>
                                </p:cTn>
                              </p:par>
                            </p:childTnLst>
                          </p:cTn>
                        </p:par>
                        <p:par>
                          <p:cTn id="49" fill="hold">
                            <p:stCondLst>
                              <p:cond delay="4500"/>
                            </p:stCondLst>
                            <p:childTnLst>
                              <p:par>
                                <p:cTn id="50" presetID="16" presetClass="entr" presetSubtype="21" fill="hold"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barn(inVertical)">
                                      <p:cBhvr>
                                        <p:cTn id="52" dur="500"/>
                                        <p:tgtEl>
                                          <p:spTgt spid="81"/>
                                        </p:tgtEl>
                                      </p:cBhvr>
                                    </p:animEffect>
                                  </p:childTnLst>
                                </p:cTn>
                              </p:par>
                            </p:childTnLst>
                          </p:cTn>
                        </p:par>
                        <p:par>
                          <p:cTn id="53" fill="hold">
                            <p:stCondLst>
                              <p:cond delay="5000"/>
                            </p:stCondLst>
                            <p:childTnLst>
                              <p:par>
                                <p:cTn id="54" presetID="16" presetClass="entr" presetSubtype="21" fill="hold"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barn(inVertical)">
                                      <p:cBhvr>
                                        <p:cTn id="56" dur="500"/>
                                        <p:tgtEl>
                                          <p:spTgt spid="77"/>
                                        </p:tgtEl>
                                      </p:cBhvr>
                                    </p:animEffect>
                                  </p:childTnLst>
                                </p:cTn>
                              </p:par>
                            </p:childTnLst>
                          </p:cTn>
                        </p:par>
                        <p:par>
                          <p:cTn id="57" fill="hold">
                            <p:stCondLst>
                              <p:cond delay="5500"/>
                            </p:stCondLst>
                            <p:childTnLst>
                              <p:par>
                                <p:cTn id="58" presetID="16" presetClass="entr" presetSubtype="21"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barn(inVertical)">
                                      <p:cBhvr>
                                        <p:cTn id="60" dur="500"/>
                                        <p:tgtEl>
                                          <p:spTgt spid="78"/>
                                        </p:tgtEl>
                                      </p:cBhvr>
                                    </p:animEffect>
                                  </p:childTnLst>
                                </p:cTn>
                              </p:par>
                            </p:childTnLst>
                          </p:cTn>
                        </p:par>
                        <p:par>
                          <p:cTn id="61" fill="hold">
                            <p:stCondLst>
                              <p:cond delay="6000"/>
                            </p:stCondLst>
                            <p:childTnLst>
                              <p:par>
                                <p:cTn id="62" presetID="22" presetClass="entr" presetSubtype="8"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wipe(left)">
                                      <p:cBhvr>
                                        <p:cTn id="64" dur="500"/>
                                        <p:tgtEl>
                                          <p:spTgt spid="86"/>
                                        </p:tgtEl>
                                      </p:cBhvr>
                                    </p:animEffect>
                                  </p:childTnLst>
                                </p:cTn>
                              </p:par>
                            </p:childTnLst>
                          </p:cTn>
                        </p:par>
                        <p:par>
                          <p:cTn id="65" fill="hold">
                            <p:stCondLst>
                              <p:cond delay="6500"/>
                            </p:stCondLst>
                            <p:childTnLst>
                              <p:par>
                                <p:cTn id="66" presetID="16" presetClass="entr" presetSubtype="21" fill="hold" grpId="0" nodeType="after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barn(inVertical)">
                                      <p:cBhvr>
                                        <p:cTn id="68" dur="500"/>
                                        <p:tgtEl>
                                          <p:spTgt spid="84"/>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wipe(left)">
                                      <p:cBhvr>
                                        <p:cTn id="72" dur="500"/>
                                        <p:tgtEl>
                                          <p:spTgt spid="83"/>
                                        </p:tgtEl>
                                      </p:cBhvr>
                                    </p:animEffect>
                                  </p:childTnLst>
                                </p:cTn>
                              </p:par>
                            </p:childTnLst>
                          </p:cTn>
                        </p:par>
                        <p:par>
                          <p:cTn id="73" fill="hold">
                            <p:stCondLst>
                              <p:cond delay="7500"/>
                            </p:stCondLst>
                            <p:childTnLst>
                              <p:par>
                                <p:cTn id="74" presetID="1" presetClass="entr" presetSubtype="0"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4" grpId="0"/>
      <p:bldP spid="8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1309</TotalTime>
  <Words>573</Words>
  <Application>Microsoft Office PowerPoint</Application>
  <PresentationFormat>Custom</PresentationFormat>
  <Paragraphs>97</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Kalpurush</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ismail - [2010]</cp:lastModifiedBy>
  <cp:revision>52</cp:revision>
  <dcterms:created xsi:type="dcterms:W3CDTF">2020-11-14T10:41:49Z</dcterms:created>
  <dcterms:modified xsi:type="dcterms:W3CDTF">2020-11-30T16:30:23Z</dcterms:modified>
</cp:coreProperties>
</file>