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05" r:id="rId13"/>
    <p:sldId id="292" r:id="rId14"/>
    <p:sldId id="293" r:id="rId15"/>
    <p:sldId id="322" r:id="rId16"/>
    <p:sldId id="323" r:id="rId17"/>
    <p:sldId id="324" r:id="rId18"/>
    <p:sldId id="325" r:id="rId19"/>
    <p:sldId id="332" r:id="rId20"/>
    <p:sldId id="326" r:id="rId21"/>
    <p:sldId id="328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89887231-B999-4BC5-A1F7-93CE4026DE9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b="1" dirty="0">
            <a:solidFill>
              <a:schemeClr val="tx1"/>
            </a:solidFill>
          </a:endParaRPr>
        </a:p>
      </dgm:t>
    </dgm:pt>
    <dgm:pt modelId="{0185F241-87FD-405C-B75C-D2EC8C788E84}" type="parTrans" cxnId="{86A8C02C-9E16-4A90-98C5-DBDF1697A3F9}">
      <dgm:prSet/>
      <dgm:spPr/>
      <dgm:t>
        <a:bodyPr/>
        <a:lstStyle/>
        <a:p>
          <a:endParaRPr lang="en-US" dirty="0"/>
        </a:p>
      </dgm:t>
    </dgm:pt>
    <dgm:pt modelId="{6803F3A8-669F-4BF2-B848-26F053EABF95}" type="sibTrans" cxnId="{86A8C02C-9E16-4A90-98C5-DBDF1697A3F9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/>
      <dgm:spPr/>
      <dgm:t>
        <a:bodyPr/>
        <a:lstStyle/>
        <a:p>
          <a:endParaRPr lang="en-US" dirty="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1D48E763-F7E6-4197-8D8D-5E4B146ECB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পেশা-?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4E06F-1BBC-4122-9C02-86F8AD4F4FF4}" type="parTrans" cxnId="{439B86BF-481C-4182-BB29-245DAC0AC920}">
      <dgm:prSet/>
      <dgm:spPr/>
      <dgm:t>
        <a:bodyPr/>
        <a:lstStyle/>
        <a:p>
          <a:endParaRPr lang="en-US" dirty="0"/>
        </a:p>
      </dgm:t>
    </dgm:pt>
    <dgm:pt modelId="{E448355B-9EEA-4B74-B89F-2CA17F68259B}" type="sibTrans" cxnId="{439B86BF-481C-4182-BB29-245DAC0AC920}">
      <dgm:prSet/>
      <dgm:spPr/>
      <dgm:t>
        <a:bodyPr/>
        <a:lstStyle/>
        <a:p>
          <a:endParaRPr lang="en-US"/>
        </a:p>
      </dgm:t>
    </dgm:pt>
    <dgm:pt modelId="{3EA74735-6167-47E9-B3A5-926DB38CADE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b="1" dirty="0">
            <a:solidFill>
              <a:schemeClr val="tx1"/>
            </a:solidFill>
          </a:endParaRPr>
        </a:p>
      </dgm:t>
    </dgm:pt>
    <dgm:pt modelId="{C408708B-DBE0-424B-9CE4-E3308EF79417}" type="sibTrans" cxnId="{76FAE597-6CEF-4E61-B0CF-06E629E414F2}">
      <dgm:prSet/>
      <dgm:spPr/>
      <dgm:t>
        <a:bodyPr/>
        <a:lstStyle/>
        <a:p>
          <a:endParaRPr lang="en-US"/>
        </a:p>
      </dgm:t>
    </dgm:pt>
    <dgm:pt modelId="{6B8008D8-D113-4F0D-91A9-C0902194BE25}" type="parTrans" cxnId="{76FAE597-6CEF-4E61-B0CF-06E629E414F2}">
      <dgm:prSet/>
      <dgm:spPr/>
      <dgm:t>
        <a:bodyPr/>
        <a:lstStyle/>
        <a:p>
          <a:endParaRPr lang="en-US" dirty="0"/>
        </a:p>
      </dgm:t>
    </dgm:pt>
    <dgm:pt modelId="{CC2E57B6-5C83-4321-A986-4FE85FD0B9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b="1" dirty="0">
            <a:solidFill>
              <a:schemeClr val="tx1"/>
            </a:solidFill>
          </a:endParaRPr>
        </a:p>
      </dgm:t>
    </dgm:pt>
    <dgm:pt modelId="{2C7D61CA-2D60-4C89-BE0D-21CE1BACF7ED}" type="sibTrans" cxnId="{C505085B-D095-4BDB-8506-3D08D02F67D0}">
      <dgm:prSet/>
      <dgm:spPr/>
      <dgm:t>
        <a:bodyPr/>
        <a:lstStyle/>
        <a:p>
          <a:endParaRPr lang="en-US"/>
        </a:p>
      </dgm:t>
    </dgm:pt>
    <dgm:pt modelId="{151F7D08-CECA-476E-9AB5-66E239CD2E7B}" type="parTrans" cxnId="{C505085B-D095-4BDB-8506-3D08D02F67D0}">
      <dgm:prSet/>
      <dgm:spPr/>
      <dgm:t>
        <a:bodyPr/>
        <a:lstStyle/>
        <a:p>
          <a:endParaRPr lang="en-US" dirty="0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45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D08B-B048-4E76-9481-57BFAEDE5AB4}" type="pres">
      <dgm:prSet presAssocID="{3314E06F-1BBC-4122-9C02-86F8AD4F4FF4}" presName="Name9" presStyleLbl="parChTrans1D2" presStyleIdx="1" presStyleCnt="5"/>
      <dgm:spPr/>
      <dgm:t>
        <a:bodyPr/>
        <a:lstStyle/>
        <a:p>
          <a:endParaRPr lang="en-US"/>
        </a:p>
      </dgm:t>
    </dgm:pt>
    <dgm:pt modelId="{C42E28D6-218D-444E-9522-051D4D416231}" type="pres">
      <dgm:prSet presAssocID="{3314E06F-1BBC-4122-9C02-86F8AD4F4FF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B69568D-FCDD-46E9-8456-3BFA3EE68861}" type="pres">
      <dgm:prSet presAssocID="{1D48E763-F7E6-4197-8D8D-5E4B146ECBF6}" presName="node" presStyleLbl="node1" presStyleIdx="1" presStyleCnt="5" custScaleX="142545" custRadScaleRad="120178" custRadScaleInc="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54EED-A007-4992-95C3-9DBC367BFD30}" type="pres">
      <dgm:prSet presAssocID="{151F7D08-CECA-476E-9AB5-66E239CD2E7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E59EFC1-D396-4336-8A4F-969B094F4C11}" type="pres">
      <dgm:prSet presAssocID="{151F7D08-CECA-476E-9AB5-66E239CD2E7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10B4144-522D-4B54-B290-C38CCD53E9D4}" type="pres">
      <dgm:prSet presAssocID="{CC2E57B6-5C83-4321-A986-4FE85FD0B98B}" presName="node" presStyleLbl="node1" presStyleIdx="2" presStyleCnt="5" custScaleX="156093" custRadScaleRad="117827" custRadScaleInc="-3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92DFC-D225-4CB7-A2C8-8B5118CD8339}" type="pres">
      <dgm:prSet presAssocID="{6B8008D8-D113-4F0D-91A9-C0902194BE25}" presName="Name9" presStyleLbl="parChTrans1D2" presStyleIdx="3" presStyleCnt="5"/>
      <dgm:spPr/>
      <dgm:t>
        <a:bodyPr/>
        <a:lstStyle/>
        <a:p>
          <a:endParaRPr lang="en-US"/>
        </a:p>
      </dgm:t>
    </dgm:pt>
    <dgm:pt modelId="{C0514CA4-8D7D-459F-A150-9A537C6FD139}" type="pres">
      <dgm:prSet presAssocID="{6B8008D8-D113-4F0D-91A9-C0902194BE2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E12CDF1-9DB8-41FE-8D7E-13E7AEC057EA}" type="pres">
      <dgm:prSet presAssocID="{3EA74735-6167-47E9-B3A5-926DB38CADEF}" presName="node" presStyleLbl="node1" presStyleIdx="3" presStyleCnt="5" custScaleX="150579" custRadScaleRad="114499" custRadScaleInc="32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36DCE-E1E0-4E23-9C6E-66C2B3AF7663}" type="pres">
      <dgm:prSet presAssocID="{0185F241-87FD-405C-B75C-D2EC8C788E84}" presName="Name9" presStyleLbl="parChTrans1D2" presStyleIdx="4" presStyleCnt="5"/>
      <dgm:spPr/>
      <dgm:t>
        <a:bodyPr/>
        <a:lstStyle/>
        <a:p>
          <a:endParaRPr lang="en-US"/>
        </a:p>
      </dgm:t>
    </dgm:pt>
    <dgm:pt modelId="{74F5CCE8-4E73-4C45-93CA-0B0306788B60}" type="pres">
      <dgm:prSet presAssocID="{0185F241-87FD-405C-B75C-D2EC8C788E8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82E1C84-2B5E-4813-B300-B280382BC9A9}" type="pres">
      <dgm:prSet presAssocID="{89887231-B999-4BC5-A1F7-93CE4026DE91}" presName="node" presStyleLbl="node1" presStyleIdx="4" presStyleCnt="5" custScaleX="146904" custRadScaleRad="121175" custRadScaleInc="-17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B07BB-07B0-427A-B597-33D3326953AA}" type="presOf" srcId="{0185F241-87FD-405C-B75C-D2EC8C788E84}" destId="{74F5CCE8-4E73-4C45-93CA-0B0306788B60}" srcOrd="1" destOrd="0" presId="urn:microsoft.com/office/officeart/2005/8/layout/radial1"/>
    <dgm:cxn modelId="{22796C3A-ADE4-4BB2-9248-849B0C8B2931}" type="presOf" srcId="{36E706DA-ED9A-455D-877F-C8FB6593200B}" destId="{B60E6170-F8C7-4630-A29F-95E412E8BAEB}" srcOrd="0" destOrd="0" presId="urn:microsoft.com/office/officeart/2005/8/layout/radial1"/>
    <dgm:cxn modelId="{439B86BF-481C-4182-BB29-245DAC0AC920}" srcId="{E7291250-60F2-48F0-B8B2-B6586792CA57}" destId="{1D48E763-F7E6-4197-8D8D-5E4B146ECBF6}" srcOrd="1" destOrd="0" parTransId="{3314E06F-1BBC-4122-9C02-86F8AD4F4FF4}" sibTransId="{E448355B-9EEA-4B74-B89F-2CA17F68259B}"/>
    <dgm:cxn modelId="{A639F3DA-EBEE-4D94-8894-16465BED3B1A}" type="presOf" srcId="{6B8008D8-D113-4F0D-91A9-C0902194BE25}" destId="{C0514CA4-8D7D-459F-A150-9A537C6FD139}" srcOrd="1" destOrd="0" presId="urn:microsoft.com/office/officeart/2005/8/layout/radial1"/>
    <dgm:cxn modelId="{C505085B-D095-4BDB-8506-3D08D02F67D0}" srcId="{E7291250-60F2-48F0-B8B2-B6586792CA57}" destId="{CC2E57B6-5C83-4321-A986-4FE85FD0B98B}" srcOrd="2" destOrd="0" parTransId="{151F7D08-CECA-476E-9AB5-66E239CD2E7B}" sibTransId="{2C7D61CA-2D60-4C89-BE0D-21CE1BACF7ED}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48504C50-ED46-441B-BA0E-1FE9006AE8DE}" srcId="{6431C524-7077-4F32-943C-297E11FA3E3B}" destId="{C741F2E8-794E-49ED-B6AC-9FD7594CE64A}" srcOrd="1" destOrd="0" parTransId="{330BA780-9780-408C-A854-CA299F91A760}" sibTransId="{49311127-26C3-42B4-9BED-936E469750CB}"/>
    <dgm:cxn modelId="{071D3CDA-1D00-4218-9A79-03B9530510FB}" type="presOf" srcId="{3314E06F-1BBC-4122-9C02-86F8AD4F4FF4}" destId="{CD30D08B-B048-4E76-9481-57BFAEDE5AB4}" srcOrd="0" destOrd="0" presId="urn:microsoft.com/office/officeart/2005/8/layout/radial1"/>
    <dgm:cxn modelId="{AB19A033-34F6-4028-8AA1-008C388160B2}" type="presOf" srcId="{0185F241-87FD-405C-B75C-D2EC8C788E84}" destId="{18136DCE-E1E0-4E23-9C6E-66C2B3AF7663}" srcOrd="0" destOrd="0" presId="urn:microsoft.com/office/officeart/2005/8/layout/radial1"/>
    <dgm:cxn modelId="{EDAFD799-6548-400B-B319-EF633C1F3CEF}" type="presOf" srcId="{151F7D08-CECA-476E-9AB5-66E239CD2E7B}" destId="{D1154EED-A007-4992-95C3-9DBC367BFD30}" srcOrd="0" destOrd="0" presId="urn:microsoft.com/office/officeart/2005/8/layout/radial1"/>
    <dgm:cxn modelId="{500E9A9C-C77A-40E6-9E40-A3E3B2A4646B}" type="presOf" srcId="{6B8008D8-D113-4F0D-91A9-C0902194BE25}" destId="{28E92DFC-D225-4CB7-A2C8-8B5118CD8339}" srcOrd="0" destOrd="0" presId="urn:microsoft.com/office/officeart/2005/8/layout/radial1"/>
    <dgm:cxn modelId="{86A8C02C-9E16-4A90-98C5-DBDF1697A3F9}" srcId="{E7291250-60F2-48F0-B8B2-B6586792CA57}" destId="{89887231-B999-4BC5-A1F7-93CE4026DE91}" srcOrd="4" destOrd="0" parTransId="{0185F241-87FD-405C-B75C-D2EC8C788E84}" sibTransId="{6803F3A8-669F-4BF2-B848-26F053EABF95}"/>
    <dgm:cxn modelId="{D7378A43-4D56-481A-A8BB-4675902A0013}" type="presOf" srcId="{6431C524-7077-4F32-943C-297E11FA3E3B}" destId="{1CF54396-0425-4927-98A9-DFFC7FDA19EA}" srcOrd="0" destOrd="0" presId="urn:microsoft.com/office/officeart/2005/8/layout/radial1"/>
    <dgm:cxn modelId="{29113438-ACBD-430B-8DA9-05F95893DFE7}" type="presOf" srcId="{CC2E57B6-5C83-4321-A986-4FE85FD0B98B}" destId="{A10B4144-522D-4B54-B290-C38CCD53E9D4}" srcOrd="0" destOrd="0" presId="urn:microsoft.com/office/officeart/2005/8/layout/radial1"/>
    <dgm:cxn modelId="{1DB79FCE-85FE-4E5A-BE5E-A94F65063699}" type="presOf" srcId="{3314E06F-1BBC-4122-9C02-86F8AD4F4FF4}" destId="{C42E28D6-218D-444E-9522-051D4D416231}" srcOrd="1" destOrd="0" presId="urn:microsoft.com/office/officeart/2005/8/layout/radial1"/>
    <dgm:cxn modelId="{DDDD7232-8258-444D-8B7A-16059AB51D1B}" type="presOf" srcId="{1D48E763-F7E6-4197-8D8D-5E4B146ECBF6}" destId="{BB69568D-FCDD-46E9-8456-3BFA3EE68861}" srcOrd="0" destOrd="0" presId="urn:microsoft.com/office/officeart/2005/8/layout/radial1"/>
    <dgm:cxn modelId="{846B1AFB-A4A8-4BDA-8AF7-D989F43F7C52}" srcId="{6431C524-7077-4F32-943C-297E11FA3E3B}" destId="{75FA4BAD-5893-4921-83B1-4BB764597D3F}" srcOrd="2" destOrd="0" parTransId="{4ACDA7A8-581C-4A92-A424-2C602CDBB528}" sibTransId="{E7210678-B23F-45F4-8575-D94897019815}"/>
    <dgm:cxn modelId="{E8077C38-A6A3-4D5E-80C1-545A35131D51}" type="presOf" srcId="{F9E13B3D-8844-4F0B-AD6A-F2A3E6F393CC}" destId="{8C2DDBB0-AAD3-4E2B-A28E-4F71D763EA55}" srcOrd="0" destOrd="0" presId="urn:microsoft.com/office/officeart/2005/8/layout/radial1"/>
    <dgm:cxn modelId="{7CF1B573-864F-4A86-9472-575175E850CF}" type="presOf" srcId="{3EA74735-6167-47E9-B3A5-926DB38CADEF}" destId="{7E12CDF1-9DB8-41FE-8D7E-13E7AEC057EA}" srcOrd="0" destOrd="0" presId="urn:microsoft.com/office/officeart/2005/8/layout/radial1"/>
    <dgm:cxn modelId="{ECAAD19B-B056-4A6A-A232-E005A37E7208}" type="presOf" srcId="{E7291250-60F2-48F0-B8B2-B6586792CA57}" destId="{73F777B7-8F1F-4667-9D37-0030D8ADE44B}" srcOrd="0" destOrd="0" presId="urn:microsoft.com/office/officeart/2005/8/layout/radial1"/>
    <dgm:cxn modelId="{973E3F73-AAA2-48CA-9D5C-844FB17212D2}" type="presOf" srcId="{36E706DA-ED9A-455D-877F-C8FB6593200B}" destId="{75F1991D-C957-4D28-AE43-7102A3A4CEF4}" srcOrd="1" destOrd="0" presId="urn:microsoft.com/office/officeart/2005/8/layout/radial1"/>
    <dgm:cxn modelId="{73D4A4FA-65C8-4016-AC20-18588128BFAC}" type="presOf" srcId="{89887231-B999-4BC5-A1F7-93CE4026DE91}" destId="{582E1C84-2B5E-4813-B300-B280382BC9A9}" srcOrd="0" destOrd="0" presId="urn:microsoft.com/office/officeart/2005/8/layout/radial1"/>
    <dgm:cxn modelId="{76FAE597-6CEF-4E61-B0CF-06E629E414F2}" srcId="{E7291250-60F2-48F0-B8B2-B6586792CA57}" destId="{3EA74735-6167-47E9-B3A5-926DB38CADEF}" srcOrd="3" destOrd="0" parTransId="{6B8008D8-D113-4F0D-91A9-C0902194BE25}" sibTransId="{C408708B-DBE0-424B-9CE4-E3308EF79417}"/>
    <dgm:cxn modelId="{D26089E6-2307-4013-8F1E-7A6798988898}" type="presOf" srcId="{151F7D08-CECA-476E-9AB5-66E239CD2E7B}" destId="{1E59EFC1-D396-4336-8A4F-969B094F4C11}" srcOrd="1" destOrd="0" presId="urn:microsoft.com/office/officeart/2005/8/layout/radial1"/>
    <dgm:cxn modelId="{9D6B818C-F9FD-4575-A096-5B9FD699B121}" srcId="{6431C524-7077-4F32-943C-297E11FA3E3B}" destId="{A9B332A1-E6B3-45E1-84F8-690752E3E81C}" srcOrd="3" destOrd="0" parTransId="{8C2DC13D-FFF7-48D8-817D-758FCFBDB74F}" sibTransId="{B7BB4567-DE69-4A8A-A1DF-BE1779BF1B63}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DDFE35C6-73FC-4B30-8069-F2F1262DDD03}" type="presParOf" srcId="{1CF54396-0425-4927-98A9-DFFC7FDA19EA}" destId="{73F777B7-8F1F-4667-9D37-0030D8ADE44B}" srcOrd="0" destOrd="0" presId="urn:microsoft.com/office/officeart/2005/8/layout/radial1"/>
    <dgm:cxn modelId="{65D165CE-BDDB-4F95-B89A-5021FE3CB4D1}" type="presParOf" srcId="{1CF54396-0425-4927-98A9-DFFC7FDA19EA}" destId="{B60E6170-F8C7-4630-A29F-95E412E8BAEB}" srcOrd="1" destOrd="0" presId="urn:microsoft.com/office/officeart/2005/8/layout/radial1"/>
    <dgm:cxn modelId="{75AEA1AE-3F8E-4855-A9C6-594D514853CF}" type="presParOf" srcId="{B60E6170-F8C7-4630-A29F-95E412E8BAEB}" destId="{75F1991D-C957-4D28-AE43-7102A3A4CEF4}" srcOrd="0" destOrd="0" presId="urn:microsoft.com/office/officeart/2005/8/layout/radial1"/>
    <dgm:cxn modelId="{C2CD440C-69DF-4C69-ACF0-291BBF1E30A4}" type="presParOf" srcId="{1CF54396-0425-4927-98A9-DFFC7FDA19EA}" destId="{8C2DDBB0-AAD3-4E2B-A28E-4F71D763EA55}" srcOrd="2" destOrd="0" presId="urn:microsoft.com/office/officeart/2005/8/layout/radial1"/>
    <dgm:cxn modelId="{B49C47AE-9D6A-4D41-B4AD-8C471BBC4F64}" type="presParOf" srcId="{1CF54396-0425-4927-98A9-DFFC7FDA19EA}" destId="{CD30D08B-B048-4E76-9481-57BFAEDE5AB4}" srcOrd="3" destOrd="0" presId="urn:microsoft.com/office/officeart/2005/8/layout/radial1"/>
    <dgm:cxn modelId="{7D1E3CC5-B3C2-4D88-9F23-626162C12606}" type="presParOf" srcId="{CD30D08B-B048-4E76-9481-57BFAEDE5AB4}" destId="{C42E28D6-218D-444E-9522-051D4D416231}" srcOrd="0" destOrd="0" presId="urn:microsoft.com/office/officeart/2005/8/layout/radial1"/>
    <dgm:cxn modelId="{8CC37C65-4439-478F-B3D0-5778FABE7BBE}" type="presParOf" srcId="{1CF54396-0425-4927-98A9-DFFC7FDA19EA}" destId="{BB69568D-FCDD-46E9-8456-3BFA3EE68861}" srcOrd="4" destOrd="0" presId="urn:microsoft.com/office/officeart/2005/8/layout/radial1"/>
    <dgm:cxn modelId="{8CB11879-A276-49B9-A668-64C61E979638}" type="presParOf" srcId="{1CF54396-0425-4927-98A9-DFFC7FDA19EA}" destId="{D1154EED-A007-4992-95C3-9DBC367BFD30}" srcOrd="5" destOrd="0" presId="urn:microsoft.com/office/officeart/2005/8/layout/radial1"/>
    <dgm:cxn modelId="{8E9AB968-F69C-49EB-9F7B-12A856B48F42}" type="presParOf" srcId="{D1154EED-A007-4992-95C3-9DBC367BFD30}" destId="{1E59EFC1-D396-4336-8A4F-969B094F4C11}" srcOrd="0" destOrd="0" presId="urn:microsoft.com/office/officeart/2005/8/layout/radial1"/>
    <dgm:cxn modelId="{DD3A5A50-A6EC-434F-99D7-4EC9495C1FDD}" type="presParOf" srcId="{1CF54396-0425-4927-98A9-DFFC7FDA19EA}" destId="{A10B4144-522D-4B54-B290-C38CCD53E9D4}" srcOrd="6" destOrd="0" presId="urn:microsoft.com/office/officeart/2005/8/layout/radial1"/>
    <dgm:cxn modelId="{5C29B774-51B9-4B5D-B552-7F72F5B7792E}" type="presParOf" srcId="{1CF54396-0425-4927-98A9-DFFC7FDA19EA}" destId="{28E92DFC-D225-4CB7-A2C8-8B5118CD8339}" srcOrd="7" destOrd="0" presId="urn:microsoft.com/office/officeart/2005/8/layout/radial1"/>
    <dgm:cxn modelId="{3F4151BC-029B-455B-AEAF-BC779F5CF663}" type="presParOf" srcId="{28E92DFC-D225-4CB7-A2C8-8B5118CD8339}" destId="{C0514CA4-8D7D-459F-A150-9A537C6FD139}" srcOrd="0" destOrd="0" presId="urn:microsoft.com/office/officeart/2005/8/layout/radial1"/>
    <dgm:cxn modelId="{E9A7C4B0-302F-41B0-98E4-F1E8EFF3F596}" type="presParOf" srcId="{1CF54396-0425-4927-98A9-DFFC7FDA19EA}" destId="{7E12CDF1-9DB8-41FE-8D7E-13E7AEC057EA}" srcOrd="8" destOrd="0" presId="urn:microsoft.com/office/officeart/2005/8/layout/radial1"/>
    <dgm:cxn modelId="{9184FAE6-EEF5-4FED-A15E-85A4D6AA1161}" type="presParOf" srcId="{1CF54396-0425-4927-98A9-DFFC7FDA19EA}" destId="{18136DCE-E1E0-4E23-9C6E-66C2B3AF7663}" srcOrd="9" destOrd="0" presId="urn:microsoft.com/office/officeart/2005/8/layout/radial1"/>
    <dgm:cxn modelId="{FDFE4B25-02B6-417D-BA85-E3F7C98E7C9A}" type="presParOf" srcId="{18136DCE-E1E0-4E23-9C6E-66C2B3AF7663}" destId="{74F5CCE8-4E73-4C45-93CA-0B0306788B60}" srcOrd="0" destOrd="0" presId="urn:microsoft.com/office/officeart/2005/8/layout/radial1"/>
    <dgm:cxn modelId="{D2F39403-CA19-415F-851C-652E3CA68967}" type="presParOf" srcId="{1CF54396-0425-4927-98A9-DFFC7FDA19EA}" destId="{582E1C84-2B5E-4813-B300-B280382BC9A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/>
          </a:r>
          <a:br>
            <a:rPr lang="en-US" sz="2800" dirty="0" smtClean="0"/>
          </a:br>
          <a:r>
            <a:rPr lang="bn-BD" sz="2800" b="1" spc="50" dirty="0" smtClean="0">
              <a:ln w="11430"/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rPr>
            <a:t>কামরুল হাসান</a:t>
          </a:r>
          <a:endParaRPr lang="en-US" sz="2800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 sz="2800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 sz="2800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 sz="2800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 কোলকাতা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 custT="1"/>
      <dgm:spPr/>
      <dgm:t>
        <a:bodyPr/>
        <a:lstStyle/>
        <a:p>
          <a:endParaRPr lang="en-US" sz="280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0C8DC088-8A41-4EB5-BC24-0865B2A5BB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জন্মসালঃ ১৯২১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A9C81-746F-4C6F-A105-06F0B26ECE9B}" type="parTrans" cxnId="{66E94C82-7C8D-49C6-B9EA-9BB1FAD33EE0}">
      <dgm:prSet custT="1"/>
      <dgm:spPr/>
      <dgm:t>
        <a:bodyPr/>
        <a:lstStyle/>
        <a:p>
          <a:endParaRPr lang="en-US" sz="2800"/>
        </a:p>
      </dgm:t>
    </dgm:pt>
    <dgm:pt modelId="{3A1755AA-A4DA-4790-B778-AD1504CB5858}" type="sibTrans" cxnId="{66E94C82-7C8D-49C6-B9EA-9BB1FAD33EE0}">
      <dgm:prSet/>
      <dgm:spPr/>
      <dgm:t>
        <a:bodyPr/>
        <a:lstStyle/>
        <a:p>
          <a:endParaRPr lang="en-US"/>
        </a:p>
      </dgm:t>
    </dgm:pt>
    <dgm:pt modelId="{106D9B8D-859F-4E91-9693-F0DB72C68BA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795890-2E7A-4808-99FA-8F87A952CCAC}" type="parTrans" cxnId="{C0854629-2320-4696-8F87-6846DD432CF5}">
      <dgm:prSet custT="1"/>
      <dgm:spPr/>
      <dgm:t>
        <a:bodyPr/>
        <a:lstStyle/>
        <a:p>
          <a:endParaRPr lang="en-US" sz="2800"/>
        </a:p>
      </dgm:t>
    </dgm:pt>
    <dgm:pt modelId="{5BAB2154-9A26-4EF3-B389-7BD0D022345E}" type="sibTrans" cxnId="{C0854629-2320-4696-8F87-6846DD432CF5}">
      <dgm:prSet/>
      <dgm:spPr/>
      <dgm:t>
        <a:bodyPr/>
        <a:lstStyle/>
        <a:p>
          <a:endParaRPr lang="en-US"/>
        </a:p>
      </dgm:t>
    </dgm:pt>
    <dgm:pt modelId="{F9113746-7F72-4AB9-AD42-5C72D56322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রচনাবলিঃ বাংলাদেশের শিল্প আন্দোলন ও আমার কথা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27294-2347-48B0-A64E-29A2C29B2E42}" type="parTrans" cxnId="{C07E3EF8-AE56-4E27-9EBC-F2ED5945BBE4}">
      <dgm:prSet custT="1"/>
      <dgm:spPr/>
      <dgm:t>
        <a:bodyPr/>
        <a:lstStyle/>
        <a:p>
          <a:endParaRPr lang="en-US" sz="2800"/>
        </a:p>
      </dgm:t>
    </dgm:pt>
    <dgm:pt modelId="{300D0D85-4058-4850-AEEE-21698321CD1D}" type="sibTrans" cxnId="{C07E3EF8-AE56-4E27-9EBC-F2ED5945BBE4}">
      <dgm:prSet/>
      <dgm:spPr/>
      <dgm:t>
        <a:bodyPr/>
        <a:lstStyle/>
        <a:p>
          <a:endParaRPr lang="en-US"/>
        </a:p>
      </dgm:t>
    </dgm:pt>
    <dgm:pt modelId="{590A5DB4-584B-4100-B945-812FF54D7B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সালঃ ১৯৮৮ </a:t>
          </a:r>
        </a:p>
      </dgm:t>
    </dgm:pt>
    <dgm:pt modelId="{30EFA516-1E94-48AB-AD4A-B2FFAA78193A}" type="parTrans" cxnId="{43F7D68D-0672-4BDF-9521-E1B80064529D}">
      <dgm:prSet custT="1"/>
      <dgm:spPr/>
      <dgm:t>
        <a:bodyPr/>
        <a:lstStyle/>
        <a:p>
          <a:endParaRPr lang="en-US" sz="2800"/>
        </a:p>
      </dgm:t>
    </dgm:pt>
    <dgm:pt modelId="{078ED695-C097-4CD1-92B9-9AFE63DACA36}" type="sibTrans" cxnId="{43F7D68D-0672-4BDF-9521-E1B80064529D}">
      <dgm:prSet/>
      <dgm:spPr/>
      <dgm:t>
        <a:bodyPr/>
        <a:lstStyle/>
        <a:p>
          <a:endParaRPr lang="en-US"/>
        </a:p>
      </dgm:t>
    </dgm:pt>
    <dgm:pt modelId="{43508E23-D63E-4BF8-A6CA-3A861C48ADBF}">
      <dgm:prSet/>
      <dgm:spPr/>
      <dgm:t>
        <a:bodyPr/>
        <a:lstStyle/>
        <a:p>
          <a:endParaRPr lang="en-US"/>
        </a:p>
      </dgm:t>
    </dgm:pt>
    <dgm:pt modelId="{81AD51EA-964B-4024-B8C1-6B60C494C8D4}" type="parTrans" cxnId="{C7D79BCC-B779-42E1-965E-3C6AB3538CDA}">
      <dgm:prSet/>
      <dgm:spPr/>
      <dgm:t>
        <a:bodyPr/>
        <a:lstStyle/>
        <a:p>
          <a:endParaRPr lang="en-US"/>
        </a:p>
      </dgm:t>
    </dgm:pt>
    <dgm:pt modelId="{3CB3F5D1-2909-4F91-A1E4-D4FDA33E8EC9}" type="sibTrans" cxnId="{C7D79BCC-B779-42E1-965E-3C6AB3538CDA}">
      <dgm:prSet/>
      <dgm:spPr/>
      <dgm:t>
        <a:bodyPr/>
        <a:lstStyle/>
        <a:p>
          <a:endParaRPr lang="en-US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 custScaleX="143648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77435" custScaleY="117209" custRadScaleRad="93430" custRadScaleInc="-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6EB41-5CEA-4115-8B4B-77D17C47FFCF}" type="pres">
      <dgm:prSet presAssocID="{75795890-2E7A-4808-99FA-8F87A952CCAC}" presName="Name9" presStyleLbl="parChTrans1D2" presStyleIdx="1" presStyleCnt="5"/>
      <dgm:spPr/>
      <dgm:t>
        <a:bodyPr/>
        <a:lstStyle/>
        <a:p>
          <a:endParaRPr lang="en-US"/>
        </a:p>
      </dgm:t>
    </dgm:pt>
    <dgm:pt modelId="{8727BCCE-4B4B-4459-B8AA-CCA89DCEC87F}" type="pres">
      <dgm:prSet presAssocID="{75795890-2E7A-4808-99FA-8F87A952CCA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1C3CE89-44B0-4F63-A4A2-011DFADE2A7B}" type="pres">
      <dgm:prSet presAssocID="{106D9B8D-859F-4E91-9693-F0DB72C68BAE}" presName="node" presStyleLbl="node1" presStyleIdx="1" presStyleCnt="5" custScaleX="177606" custRadScaleRad="126315" custRadScaleInc="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24E4-15D4-4C73-A132-4573BE09F4D3}" type="pres">
      <dgm:prSet presAssocID="{72B27294-2347-48B0-A64E-29A2C29B2E42}" presName="Name9" presStyleLbl="parChTrans1D2" presStyleIdx="2" presStyleCnt="5"/>
      <dgm:spPr/>
      <dgm:t>
        <a:bodyPr/>
        <a:lstStyle/>
        <a:p>
          <a:endParaRPr lang="en-US"/>
        </a:p>
      </dgm:t>
    </dgm:pt>
    <dgm:pt modelId="{6A810FC6-6048-43C3-B7E1-592DDD392BF3}" type="pres">
      <dgm:prSet presAssocID="{72B27294-2347-48B0-A64E-29A2C29B2E4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3501DF2-F927-45E0-871B-DE24846FDF78}" type="pres">
      <dgm:prSet presAssocID="{F9113746-7F72-4AB9-AD42-5C72D56322D8}" presName="node" presStyleLbl="node1" presStyleIdx="2" presStyleCnt="5" custScaleX="241920" custScaleY="130904" custRadScaleRad="132456" custRadScaleInc="-5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47C04-C9D1-435C-A3E6-9316175C37BB}" type="pres">
      <dgm:prSet presAssocID="{30EFA516-1E94-48AB-AD4A-B2FFAA78193A}" presName="Name9" presStyleLbl="parChTrans1D2" presStyleIdx="3" presStyleCnt="5"/>
      <dgm:spPr/>
      <dgm:t>
        <a:bodyPr/>
        <a:lstStyle/>
        <a:p>
          <a:endParaRPr lang="en-US"/>
        </a:p>
      </dgm:t>
    </dgm:pt>
    <dgm:pt modelId="{52ADB0E3-8F11-44F8-9127-1EF7FEB6ECA8}" type="pres">
      <dgm:prSet presAssocID="{30EFA516-1E94-48AB-AD4A-B2FFAA78193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699D2AA-59C5-48F1-9A96-8E995998545B}" type="pres">
      <dgm:prSet presAssocID="{590A5DB4-584B-4100-B945-812FF54D7B95}" presName="node" presStyleLbl="node1" presStyleIdx="3" presStyleCnt="5" custScaleX="173254" custScaleY="125075" custRadScaleRad="125037" custRadScaleInc="44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2DB9-AC60-4C2E-94E5-99E2115F0885}" type="pres">
      <dgm:prSet presAssocID="{159A9C81-746F-4C6F-A105-06F0B26ECE9B}" presName="Name9" presStyleLbl="parChTrans1D2" presStyleIdx="4" presStyleCnt="5"/>
      <dgm:spPr/>
      <dgm:t>
        <a:bodyPr/>
        <a:lstStyle/>
        <a:p>
          <a:endParaRPr lang="en-US"/>
        </a:p>
      </dgm:t>
    </dgm:pt>
    <dgm:pt modelId="{8FD2BAAE-4151-4693-8C63-86D9C62EEBDA}" type="pres">
      <dgm:prSet presAssocID="{159A9C81-746F-4C6F-A105-06F0B26ECE9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D69E90C-7B23-4CFF-A213-A4F52B0F486A}" type="pres">
      <dgm:prSet presAssocID="{0C8DC088-8A41-4EB5-BC24-0865B2A5BBFF}" presName="node" presStyleLbl="node1" presStyleIdx="4" presStyleCnt="5" custScaleX="169011" custScaleY="114968" custRadScaleRad="123947" custRadScaleInc="-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94C82-7C8D-49C6-B9EA-9BB1FAD33EE0}" srcId="{E7291250-60F2-48F0-B8B2-B6586792CA57}" destId="{0C8DC088-8A41-4EB5-BC24-0865B2A5BBFF}" srcOrd="4" destOrd="0" parTransId="{159A9C81-746F-4C6F-A105-06F0B26ECE9B}" sibTransId="{3A1755AA-A4DA-4790-B778-AD1504CB5858}"/>
    <dgm:cxn modelId="{8E9D95E1-A92F-42E3-9492-0DE3E4508D2B}" type="presOf" srcId="{159A9C81-746F-4C6F-A105-06F0B26ECE9B}" destId="{152E2DB9-AC60-4C2E-94E5-99E2115F0885}" srcOrd="0" destOrd="0" presId="urn:microsoft.com/office/officeart/2005/8/layout/radial1"/>
    <dgm:cxn modelId="{5E3545A4-436C-43BC-A45A-B07662B193CA}" type="presOf" srcId="{36E706DA-ED9A-455D-877F-C8FB6593200B}" destId="{75F1991D-C957-4D28-AE43-7102A3A4CEF4}" srcOrd="1" destOrd="0" presId="urn:microsoft.com/office/officeart/2005/8/layout/radial1"/>
    <dgm:cxn modelId="{344E63B0-CE83-4011-8E37-DCA759801B73}" type="presOf" srcId="{106D9B8D-859F-4E91-9693-F0DB72C68BAE}" destId="{01C3CE89-44B0-4F63-A4A2-011DFADE2A7B}" srcOrd="0" destOrd="0" presId="urn:microsoft.com/office/officeart/2005/8/layout/radial1"/>
    <dgm:cxn modelId="{C07E3EF8-AE56-4E27-9EBC-F2ED5945BBE4}" srcId="{E7291250-60F2-48F0-B8B2-B6586792CA57}" destId="{F9113746-7F72-4AB9-AD42-5C72D56322D8}" srcOrd="2" destOrd="0" parTransId="{72B27294-2347-48B0-A64E-29A2C29B2E42}" sibTransId="{300D0D85-4058-4850-AEEE-21698321CD1D}"/>
    <dgm:cxn modelId="{F0559E86-4298-40FE-BCA3-3D5290F28868}" type="presOf" srcId="{75795890-2E7A-4808-99FA-8F87A952CCAC}" destId="{8727BCCE-4B4B-4459-B8AA-CCA89DCEC87F}" srcOrd="1" destOrd="0" presId="urn:microsoft.com/office/officeart/2005/8/layout/radial1"/>
    <dgm:cxn modelId="{C00A5993-CFB1-4CDB-981C-125EB7194B08}" type="presOf" srcId="{36E706DA-ED9A-455D-877F-C8FB6593200B}" destId="{B60E6170-F8C7-4630-A29F-95E412E8BAEB}" srcOrd="0" destOrd="0" presId="urn:microsoft.com/office/officeart/2005/8/layout/radial1"/>
    <dgm:cxn modelId="{8153706E-0460-4C21-A508-2A4538EF0A6D}" type="presOf" srcId="{F9113746-7F72-4AB9-AD42-5C72D56322D8}" destId="{A3501DF2-F927-45E0-871B-DE24846FDF78}" srcOrd="0" destOrd="0" presId="urn:microsoft.com/office/officeart/2005/8/layout/radial1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A6A299E5-65AB-471B-9CAD-77CB92F8EAC3}" type="presOf" srcId="{0C8DC088-8A41-4EB5-BC24-0865B2A5BBFF}" destId="{6D69E90C-7B23-4CFF-A213-A4F52B0F486A}" srcOrd="0" destOrd="0" presId="urn:microsoft.com/office/officeart/2005/8/layout/radial1"/>
    <dgm:cxn modelId="{48504C50-ED46-441B-BA0E-1FE9006AE8DE}" srcId="{6431C524-7077-4F32-943C-297E11FA3E3B}" destId="{C741F2E8-794E-49ED-B6AC-9FD7594CE64A}" srcOrd="2" destOrd="0" parTransId="{330BA780-9780-408C-A854-CA299F91A760}" sibTransId="{49311127-26C3-42B4-9BED-936E469750CB}"/>
    <dgm:cxn modelId="{59256043-4F72-46A5-94F9-94B14A50C6B3}" type="presOf" srcId="{30EFA516-1E94-48AB-AD4A-B2FFAA78193A}" destId="{52ADB0E3-8F11-44F8-9127-1EF7FEB6ECA8}" srcOrd="1" destOrd="0" presId="urn:microsoft.com/office/officeart/2005/8/layout/radial1"/>
    <dgm:cxn modelId="{48F85E51-4B37-4C41-BFDA-A1FB1484E2FB}" type="presOf" srcId="{6431C524-7077-4F32-943C-297E11FA3E3B}" destId="{1CF54396-0425-4927-98A9-DFFC7FDA19EA}" srcOrd="0" destOrd="0" presId="urn:microsoft.com/office/officeart/2005/8/layout/radial1"/>
    <dgm:cxn modelId="{C7D79BCC-B779-42E1-965E-3C6AB3538CDA}" srcId="{6431C524-7077-4F32-943C-297E11FA3E3B}" destId="{43508E23-D63E-4BF8-A6CA-3A861C48ADBF}" srcOrd="1" destOrd="0" parTransId="{81AD51EA-964B-4024-B8C1-6B60C494C8D4}" sibTransId="{3CB3F5D1-2909-4F91-A1E4-D4FDA33E8EC9}"/>
    <dgm:cxn modelId="{84402991-2093-40E7-A777-138EB2739DBB}" type="presOf" srcId="{590A5DB4-584B-4100-B945-812FF54D7B95}" destId="{E699D2AA-59C5-48F1-9A96-8E995998545B}" srcOrd="0" destOrd="0" presId="urn:microsoft.com/office/officeart/2005/8/layout/radial1"/>
    <dgm:cxn modelId="{C0854629-2320-4696-8F87-6846DD432CF5}" srcId="{E7291250-60F2-48F0-B8B2-B6586792CA57}" destId="{106D9B8D-859F-4E91-9693-F0DB72C68BAE}" srcOrd="1" destOrd="0" parTransId="{75795890-2E7A-4808-99FA-8F87A952CCAC}" sibTransId="{5BAB2154-9A26-4EF3-B389-7BD0D022345E}"/>
    <dgm:cxn modelId="{F0814D5E-5CCF-40F8-8B11-FAAFB380C2F3}" type="presOf" srcId="{E7291250-60F2-48F0-B8B2-B6586792CA57}" destId="{73F777B7-8F1F-4667-9D37-0030D8ADE44B}" srcOrd="0" destOrd="0" presId="urn:microsoft.com/office/officeart/2005/8/layout/radial1"/>
    <dgm:cxn modelId="{396BA56B-F83A-408C-9F0A-3D1A956DDDDE}" type="presOf" srcId="{72B27294-2347-48B0-A64E-29A2C29B2E42}" destId="{519C24E4-15D4-4C73-A132-4573BE09F4D3}" srcOrd="0" destOrd="0" presId="urn:microsoft.com/office/officeart/2005/8/layout/radial1"/>
    <dgm:cxn modelId="{846B1AFB-A4A8-4BDA-8AF7-D989F43F7C52}" srcId="{6431C524-7077-4F32-943C-297E11FA3E3B}" destId="{75FA4BAD-5893-4921-83B1-4BB764597D3F}" srcOrd="3" destOrd="0" parTransId="{4ACDA7A8-581C-4A92-A424-2C602CDBB528}" sibTransId="{E7210678-B23F-45F4-8575-D94897019815}"/>
    <dgm:cxn modelId="{6008303C-5DCA-411E-B37C-066E4EB9F217}" type="presOf" srcId="{F9E13B3D-8844-4F0B-AD6A-F2A3E6F393CC}" destId="{8C2DDBB0-AAD3-4E2B-A28E-4F71D763EA55}" srcOrd="0" destOrd="0" presId="urn:microsoft.com/office/officeart/2005/8/layout/radial1"/>
    <dgm:cxn modelId="{11233F53-3408-47DD-B4F1-833FB475707E}" type="presOf" srcId="{75795890-2E7A-4808-99FA-8F87A952CCAC}" destId="{5216EB41-5CEA-4115-8B4B-77D17C47FFCF}" srcOrd="0" destOrd="0" presId="urn:microsoft.com/office/officeart/2005/8/layout/radial1"/>
    <dgm:cxn modelId="{40AF4C49-9214-4A50-9E94-E55CFFA294F3}" type="presOf" srcId="{72B27294-2347-48B0-A64E-29A2C29B2E42}" destId="{6A810FC6-6048-43C3-B7E1-592DDD392BF3}" srcOrd="1" destOrd="0" presId="urn:microsoft.com/office/officeart/2005/8/layout/radial1"/>
    <dgm:cxn modelId="{43F7D68D-0672-4BDF-9521-E1B80064529D}" srcId="{E7291250-60F2-48F0-B8B2-B6586792CA57}" destId="{590A5DB4-584B-4100-B945-812FF54D7B95}" srcOrd="3" destOrd="0" parTransId="{30EFA516-1E94-48AB-AD4A-B2FFAA78193A}" sibTransId="{078ED695-C097-4CD1-92B9-9AFE63DACA36}"/>
    <dgm:cxn modelId="{D7B6E9ED-4FEE-4A83-B8E0-D899FF14ED69}" type="presOf" srcId="{30EFA516-1E94-48AB-AD4A-B2FFAA78193A}" destId="{18047C04-C9D1-435C-A3E6-9316175C37BB}" srcOrd="0" destOrd="0" presId="urn:microsoft.com/office/officeart/2005/8/layout/radial1"/>
    <dgm:cxn modelId="{127A9E5B-0830-42CF-851C-DDE2624BD438}" type="presOf" srcId="{159A9C81-746F-4C6F-A105-06F0B26ECE9B}" destId="{8FD2BAAE-4151-4693-8C63-86D9C62EEBDA}" srcOrd="1" destOrd="0" presId="urn:microsoft.com/office/officeart/2005/8/layout/radial1"/>
    <dgm:cxn modelId="{9D6B818C-F9FD-4575-A096-5B9FD699B121}" srcId="{6431C524-7077-4F32-943C-297E11FA3E3B}" destId="{A9B332A1-E6B3-45E1-84F8-690752E3E81C}" srcOrd="4" destOrd="0" parTransId="{8C2DC13D-FFF7-48D8-817D-758FCFBDB74F}" sibTransId="{B7BB4567-DE69-4A8A-A1DF-BE1779BF1B63}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36637A0B-9C5F-4715-84DB-34AAF93B3CD6}" type="presParOf" srcId="{1CF54396-0425-4927-98A9-DFFC7FDA19EA}" destId="{73F777B7-8F1F-4667-9D37-0030D8ADE44B}" srcOrd="0" destOrd="0" presId="urn:microsoft.com/office/officeart/2005/8/layout/radial1"/>
    <dgm:cxn modelId="{5C8B4B04-2905-4DD2-B2E7-1F930545BFDE}" type="presParOf" srcId="{1CF54396-0425-4927-98A9-DFFC7FDA19EA}" destId="{B60E6170-F8C7-4630-A29F-95E412E8BAEB}" srcOrd="1" destOrd="0" presId="urn:microsoft.com/office/officeart/2005/8/layout/radial1"/>
    <dgm:cxn modelId="{09F3713C-D335-4F06-ABF0-1C91299D4ADE}" type="presParOf" srcId="{B60E6170-F8C7-4630-A29F-95E412E8BAEB}" destId="{75F1991D-C957-4D28-AE43-7102A3A4CEF4}" srcOrd="0" destOrd="0" presId="urn:microsoft.com/office/officeart/2005/8/layout/radial1"/>
    <dgm:cxn modelId="{DD342360-02FC-41C6-BD04-651D9D6FBB18}" type="presParOf" srcId="{1CF54396-0425-4927-98A9-DFFC7FDA19EA}" destId="{8C2DDBB0-AAD3-4E2B-A28E-4F71D763EA55}" srcOrd="2" destOrd="0" presId="urn:microsoft.com/office/officeart/2005/8/layout/radial1"/>
    <dgm:cxn modelId="{E40940C5-3F0C-4992-AA82-5B9CF801D0FD}" type="presParOf" srcId="{1CF54396-0425-4927-98A9-DFFC7FDA19EA}" destId="{5216EB41-5CEA-4115-8B4B-77D17C47FFCF}" srcOrd="3" destOrd="0" presId="urn:microsoft.com/office/officeart/2005/8/layout/radial1"/>
    <dgm:cxn modelId="{C6E8BBEB-A53A-4904-96BA-19A2BD725FFB}" type="presParOf" srcId="{5216EB41-5CEA-4115-8B4B-77D17C47FFCF}" destId="{8727BCCE-4B4B-4459-B8AA-CCA89DCEC87F}" srcOrd="0" destOrd="0" presId="urn:microsoft.com/office/officeart/2005/8/layout/radial1"/>
    <dgm:cxn modelId="{CCC1D3B2-9AA8-4401-B795-005645084F6F}" type="presParOf" srcId="{1CF54396-0425-4927-98A9-DFFC7FDA19EA}" destId="{01C3CE89-44B0-4F63-A4A2-011DFADE2A7B}" srcOrd="4" destOrd="0" presId="urn:microsoft.com/office/officeart/2005/8/layout/radial1"/>
    <dgm:cxn modelId="{CB065E12-4781-422B-A05E-9EF8BED57ED9}" type="presParOf" srcId="{1CF54396-0425-4927-98A9-DFFC7FDA19EA}" destId="{519C24E4-15D4-4C73-A132-4573BE09F4D3}" srcOrd="5" destOrd="0" presId="urn:microsoft.com/office/officeart/2005/8/layout/radial1"/>
    <dgm:cxn modelId="{6E9AD07A-132F-4992-B464-DF24E0D4C372}" type="presParOf" srcId="{519C24E4-15D4-4C73-A132-4573BE09F4D3}" destId="{6A810FC6-6048-43C3-B7E1-592DDD392BF3}" srcOrd="0" destOrd="0" presId="urn:microsoft.com/office/officeart/2005/8/layout/radial1"/>
    <dgm:cxn modelId="{A6D3DFC7-9DF0-4471-80E2-FE0A9542EC11}" type="presParOf" srcId="{1CF54396-0425-4927-98A9-DFFC7FDA19EA}" destId="{A3501DF2-F927-45E0-871B-DE24846FDF78}" srcOrd="6" destOrd="0" presId="urn:microsoft.com/office/officeart/2005/8/layout/radial1"/>
    <dgm:cxn modelId="{4D11697C-7866-4396-8D20-64D98EE592B7}" type="presParOf" srcId="{1CF54396-0425-4927-98A9-DFFC7FDA19EA}" destId="{18047C04-C9D1-435C-A3E6-9316175C37BB}" srcOrd="7" destOrd="0" presId="urn:microsoft.com/office/officeart/2005/8/layout/radial1"/>
    <dgm:cxn modelId="{74A16C2B-6398-4D4D-BBF6-E43605C37C33}" type="presParOf" srcId="{18047C04-C9D1-435C-A3E6-9316175C37BB}" destId="{52ADB0E3-8F11-44F8-9127-1EF7FEB6ECA8}" srcOrd="0" destOrd="0" presId="urn:microsoft.com/office/officeart/2005/8/layout/radial1"/>
    <dgm:cxn modelId="{DD1CC8D7-5CEC-441D-A762-31FCF3B2A25F}" type="presParOf" srcId="{1CF54396-0425-4927-98A9-DFFC7FDA19EA}" destId="{E699D2AA-59C5-48F1-9A96-8E995998545B}" srcOrd="8" destOrd="0" presId="urn:microsoft.com/office/officeart/2005/8/layout/radial1"/>
    <dgm:cxn modelId="{952AEF73-6EA3-4164-B96F-11A784B7FD01}" type="presParOf" srcId="{1CF54396-0425-4927-98A9-DFFC7FDA19EA}" destId="{152E2DB9-AC60-4C2E-94E5-99E2115F0885}" srcOrd="9" destOrd="0" presId="urn:microsoft.com/office/officeart/2005/8/layout/radial1"/>
    <dgm:cxn modelId="{6DE737DB-4225-49D8-8FD4-8F9664F9F667}" type="presParOf" srcId="{152E2DB9-AC60-4C2E-94E5-99E2115F0885}" destId="{8FD2BAAE-4151-4693-8C63-86D9C62EEBDA}" srcOrd="0" destOrd="0" presId="urn:microsoft.com/office/officeart/2005/8/layout/radial1"/>
    <dgm:cxn modelId="{72B9A4E2-E412-4734-A736-5DAD4D1ED5BF}" type="presParOf" srcId="{1CF54396-0425-4927-98A9-DFFC7FDA19EA}" destId="{6D69E90C-7B23-4CFF-A213-A4F52B0F486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77B7-8F1F-4667-9D37-0030D8ADE44B}">
      <dsp:nvSpPr>
        <dsp:cNvPr id="0" name=""/>
        <dsp:cNvSpPr/>
      </dsp:nvSpPr>
      <dsp:spPr>
        <a:xfrm>
          <a:off x="3352354" y="2197348"/>
          <a:ext cx="1670482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/>
          </a:r>
          <a:br>
            <a:rPr lang="en-US" sz="4000" kern="1200" dirty="0" smtClean="0"/>
          </a:br>
          <a:endParaRPr lang="en-US" sz="4000" kern="1200" dirty="0"/>
        </a:p>
      </dsp:txBody>
      <dsp:txXfrm>
        <a:off x="3596990" y="2441984"/>
        <a:ext cx="1181210" cy="1181210"/>
      </dsp:txXfrm>
    </dsp:sp>
    <dsp:sp modelId="{B60E6170-F8C7-4630-A29F-95E412E8BAEB}">
      <dsp:nvSpPr>
        <dsp:cNvPr id="0" name=""/>
        <dsp:cNvSpPr/>
      </dsp:nvSpPr>
      <dsp:spPr>
        <a:xfrm rot="16200000">
          <a:off x="3935246" y="1926969"/>
          <a:ext cx="504698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504698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4978" y="1932381"/>
        <a:ext cx="25234" cy="25234"/>
      </dsp:txXfrm>
    </dsp:sp>
    <dsp:sp modelId="{8C2DDBB0-AAD3-4E2B-A28E-4F71D763EA55}">
      <dsp:nvSpPr>
        <dsp:cNvPr id="0" name=""/>
        <dsp:cNvSpPr/>
      </dsp:nvSpPr>
      <dsp:spPr>
        <a:xfrm>
          <a:off x="2973430" y="22167"/>
          <a:ext cx="2428330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sz="2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9051" y="266803"/>
        <a:ext cx="1717088" cy="1181210"/>
      </dsp:txXfrm>
    </dsp:sp>
    <dsp:sp modelId="{CD30D08B-B048-4E76-9481-57BFAEDE5AB4}">
      <dsp:nvSpPr>
        <dsp:cNvPr id="0" name=""/>
        <dsp:cNvSpPr/>
      </dsp:nvSpPr>
      <dsp:spPr>
        <a:xfrm rot="20630570">
          <a:off x="4977342" y="2694041"/>
          <a:ext cx="633147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33147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78087" y="2696242"/>
        <a:ext cx="31657" cy="31657"/>
      </dsp:txXfrm>
    </dsp:sp>
    <dsp:sp modelId="{BB69568D-FCDD-46E9-8456-3BFA3EE68861}">
      <dsp:nvSpPr>
        <dsp:cNvPr id="0" name=""/>
        <dsp:cNvSpPr/>
      </dsp:nvSpPr>
      <dsp:spPr>
        <a:xfrm>
          <a:off x="5507838" y="1469918"/>
          <a:ext cx="2381189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পেশা-? </a:t>
          </a:r>
          <a:endParaRPr lang="en-US" sz="2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6555" y="1714554"/>
        <a:ext cx="1683755" cy="1181210"/>
      </dsp:txXfrm>
    </dsp:sp>
    <dsp:sp modelId="{D1154EED-A007-4992-95C3-9DBC367BFD30}">
      <dsp:nvSpPr>
        <dsp:cNvPr id="0" name=""/>
        <dsp:cNvSpPr/>
      </dsp:nvSpPr>
      <dsp:spPr>
        <a:xfrm rot="2516227">
          <a:off x="4717972" y="3810065"/>
          <a:ext cx="710146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710146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5291" y="3810340"/>
        <a:ext cx="35507" cy="35507"/>
      </dsp:txXfrm>
    </dsp:sp>
    <dsp:sp modelId="{A10B4144-522D-4B54-B290-C38CCD53E9D4}">
      <dsp:nvSpPr>
        <dsp:cNvPr id="0" name=""/>
        <dsp:cNvSpPr/>
      </dsp:nvSpPr>
      <dsp:spPr>
        <a:xfrm>
          <a:off x="4790366" y="3910205"/>
          <a:ext cx="2607506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5172226" y="4154841"/>
        <a:ext cx="1843786" cy="1181210"/>
      </dsp:txXfrm>
    </dsp:sp>
    <dsp:sp modelId="{28E92DFC-D225-4CB7-A2C8-8B5118CD8339}">
      <dsp:nvSpPr>
        <dsp:cNvPr id="0" name=""/>
        <dsp:cNvSpPr/>
      </dsp:nvSpPr>
      <dsp:spPr>
        <a:xfrm rot="8262389">
          <a:off x="3001905" y="3796268"/>
          <a:ext cx="652818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52818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11993" y="3797977"/>
        <a:ext cx="32640" cy="32640"/>
      </dsp:txXfrm>
    </dsp:sp>
    <dsp:sp modelId="{7E12CDF1-9DB8-41FE-8D7E-13E7AEC057EA}">
      <dsp:nvSpPr>
        <dsp:cNvPr id="0" name=""/>
        <dsp:cNvSpPr/>
      </dsp:nvSpPr>
      <dsp:spPr>
        <a:xfrm>
          <a:off x="1087612" y="3873318"/>
          <a:ext cx="2515396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455983" y="4117954"/>
        <a:ext cx="1778654" cy="1181210"/>
      </dsp:txXfrm>
    </dsp:sp>
    <dsp:sp modelId="{18136DCE-E1E0-4E23-9C6E-66C2B3AF7663}">
      <dsp:nvSpPr>
        <dsp:cNvPr id="0" name=""/>
        <dsp:cNvSpPr/>
      </dsp:nvSpPr>
      <dsp:spPr>
        <a:xfrm rot="11506946">
          <a:off x="2774172" y="2782531"/>
          <a:ext cx="60212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02124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60181" y="2785508"/>
        <a:ext cx="30106" cy="30106"/>
      </dsp:txXfrm>
    </dsp:sp>
    <dsp:sp modelId="{582E1C84-2B5E-4813-B300-B280382BC9A9}">
      <dsp:nvSpPr>
        <dsp:cNvPr id="0" name=""/>
        <dsp:cNvSpPr/>
      </dsp:nvSpPr>
      <dsp:spPr>
        <a:xfrm>
          <a:off x="380352" y="1659133"/>
          <a:ext cx="2454005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739733" y="1903769"/>
        <a:ext cx="1735243" cy="118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77B7-8F1F-4667-9D37-0030D8ADE44B}">
      <dsp:nvSpPr>
        <dsp:cNvPr id="0" name=""/>
        <dsp:cNvSpPr/>
      </dsp:nvSpPr>
      <dsp:spPr>
        <a:xfrm>
          <a:off x="2776644" y="2016315"/>
          <a:ext cx="2259468" cy="157292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bn-BD" sz="2800" b="1" kern="1200" spc="50" dirty="0" smtClean="0">
              <a:ln w="11430"/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rPr>
            <a:t>কামরুল হাসান</a:t>
          </a:r>
          <a:endParaRPr lang="en-US" sz="2800" kern="1200" dirty="0"/>
        </a:p>
      </dsp:txBody>
      <dsp:txXfrm>
        <a:off x="3107535" y="2246664"/>
        <a:ext cx="1597686" cy="1112222"/>
      </dsp:txXfrm>
    </dsp:sp>
    <dsp:sp modelId="{B60E6170-F8C7-4630-A29F-95E412E8BAEB}">
      <dsp:nvSpPr>
        <dsp:cNvPr id="0" name=""/>
        <dsp:cNvSpPr/>
      </dsp:nvSpPr>
      <dsp:spPr>
        <a:xfrm rot="16046143">
          <a:off x="3764109" y="1896356"/>
          <a:ext cx="20495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04958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861464" y="1909196"/>
        <a:ext cx="10247" cy="10247"/>
      </dsp:txXfrm>
    </dsp:sp>
    <dsp:sp modelId="{8C2DDBB0-AAD3-4E2B-A28E-4F71D763EA55}">
      <dsp:nvSpPr>
        <dsp:cNvPr id="0" name=""/>
        <dsp:cNvSpPr/>
      </dsp:nvSpPr>
      <dsp:spPr>
        <a:xfrm>
          <a:off x="2425283" y="-31257"/>
          <a:ext cx="2790910" cy="184360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 কোলকাতা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4002" y="238733"/>
        <a:ext cx="1973472" cy="1303624"/>
      </dsp:txXfrm>
    </dsp:sp>
    <dsp:sp modelId="{5216EB41-5CEA-4115-8B4B-77D17C47FFCF}">
      <dsp:nvSpPr>
        <dsp:cNvPr id="0" name=""/>
        <dsp:cNvSpPr/>
      </dsp:nvSpPr>
      <dsp:spPr>
        <a:xfrm rot="20540088">
          <a:off x="4928201" y="2422168"/>
          <a:ext cx="233747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33747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039231" y="2434289"/>
        <a:ext cx="11687" cy="11687"/>
      </dsp:txXfrm>
    </dsp:sp>
    <dsp:sp modelId="{01C3CE89-44B0-4F63-A4A2-011DFADE2A7B}">
      <dsp:nvSpPr>
        <dsp:cNvPr id="0" name=""/>
        <dsp:cNvSpPr/>
      </dsp:nvSpPr>
      <dsp:spPr>
        <a:xfrm>
          <a:off x="4975427" y="1231012"/>
          <a:ext cx="2793600" cy="157292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4540" y="1461361"/>
        <a:ext cx="1975374" cy="1112222"/>
      </dsp:txXfrm>
    </dsp:sp>
    <dsp:sp modelId="{519C24E4-15D4-4C73-A132-4573BE09F4D3}">
      <dsp:nvSpPr>
        <dsp:cNvPr id="0" name=""/>
        <dsp:cNvSpPr/>
      </dsp:nvSpPr>
      <dsp:spPr>
        <a:xfrm rot="2175466">
          <a:off x="4664415" y="3415412"/>
          <a:ext cx="2034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03498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61077" y="3428288"/>
        <a:ext cx="10174" cy="10174"/>
      </dsp:txXfrm>
    </dsp:sp>
    <dsp:sp modelId="{A3501DF2-F927-45E0-871B-DE24846FDF78}">
      <dsp:nvSpPr>
        <dsp:cNvPr id="0" name=""/>
        <dsp:cNvSpPr/>
      </dsp:nvSpPr>
      <dsp:spPr>
        <a:xfrm>
          <a:off x="4075144" y="3292491"/>
          <a:ext cx="3805208" cy="205901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রচনাবলিঃ বাংলাদেশের শিল্প আন্দোলন ও আমার কথা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404" y="3594027"/>
        <a:ext cx="2690688" cy="1455943"/>
      </dsp:txXfrm>
    </dsp:sp>
    <dsp:sp modelId="{18047C04-C9D1-435C-A3E6-9316175C37BB}">
      <dsp:nvSpPr>
        <dsp:cNvPr id="0" name=""/>
        <dsp:cNvSpPr/>
      </dsp:nvSpPr>
      <dsp:spPr>
        <a:xfrm rot="8517614">
          <a:off x="2766628" y="3506388"/>
          <a:ext cx="434987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34987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973247" y="3513477"/>
        <a:ext cx="21749" cy="21749"/>
      </dsp:txXfrm>
    </dsp:sp>
    <dsp:sp modelId="{E699D2AA-59C5-48F1-9A96-8E995998545B}">
      <dsp:nvSpPr>
        <dsp:cNvPr id="0" name=""/>
        <dsp:cNvSpPr/>
      </dsp:nvSpPr>
      <dsp:spPr>
        <a:xfrm>
          <a:off x="526255" y="3397648"/>
          <a:ext cx="2725147" cy="196732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সালঃ ১৯৮৮ </a:t>
          </a:r>
        </a:p>
      </dsp:txBody>
      <dsp:txXfrm>
        <a:off x="925344" y="3685757"/>
        <a:ext cx="1926969" cy="1391111"/>
      </dsp:txXfrm>
    </dsp:sp>
    <dsp:sp modelId="{152E2DB9-AC60-4C2E-94E5-99E2115F0885}">
      <dsp:nvSpPr>
        <dsp:cNvPr id="0" name=""/>
        <dsp:cNvSpPr/>
      </dsp:nvSpPr>
      <dsp:spPr>
        <a:xfrm rot="11703161">
          <a:off x="2687368" y="2479576"/>
          <a:ext cx="168063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168063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767198" y="2493338"/>
        <a:ext cx="8403" cy="8403"/>
      </dsp:txXfrm>
    </dsp:sp>
    <dsp:sp modelId="{6D69E90C-7B23-4CFF-A213-A4F52B0F486A}">
      <dsp:nvSpPr>
        <dsp:cNvPr id="0" name=""/>
        <dsp:cNvSpPr/>
      </dsp:nvSpPr>
      <dsp:spPr>
        <a:xfrm>
          <a:off x="124942" y="1239107"/>
          <a:ext cx="2658408" cy="180835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জন্মসালঃ ১৯২১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257" y="1503934"/>
        <a:ext cx="1879778" cy="127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-4" y="0"/>
            <a:ext cx="12192000" cy="6857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32708" y="354530"/>
            <a:ext cx="8596747" cy="322765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 শুভেচ্ছা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81" y="3853590"/>
            <a:ext cx="4393627" cy="24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 rot="2057937">
            <a:off x="8329395" y="430081"/>
            <a:ext cx="1515434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rot="20766760" flipH="1">
            <a:off x="5655557" y="523559"/>
            <a:ext cx="2833914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9614" y="1493004"/>
            <a:ext cx="4912072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Delower\0,,16229676_401,00.jpg"/>
          <p:cNvPicPr>
            <a:picLocks noChangeAspect="1" noChangeArrowheads="1"/>
          </p:cNvPicPr>
          <p:nvPr/>
        </p:nvPicPr>
        <p:blipFill>
          <a:blip r:embed="rId3" cstate="print"/>
          <a:srcRect l="8474" r="3390"/>
          <a:stretch>
            <a:fillRect/>
          </a:stretch>
        </p:blipFill>
        <p:spPr bwMode="auto">
          <a:xfrm>
            <a:off x="6972115" y="3412860"/>
            <a:ext cx="4091274" cy="2595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3841868" y="4141453"/>
            <a:ext cx="2865678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টোপর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71" y="5387456"/>
            <a:ext cx="665118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সম্প্রদায়ের বরের মাথার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মুকুট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 rot="5561579">
            <a:off x="10701060" y="2375668"/>
            <a:ext cx="1515434" cy="72037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8375971">
            <a:off x="5618036" y="2522741"/>
            <a:ext cx="1515434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8130408">
            <a:off x="2482091" y="4183280"/>
            <a:ext cx="1471792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4" y="592750"/>
            <a:ext cx="4626805" cy="25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867063" y="409182"/>
            <a:ext cx="4551223" cy="830915"/>
          </a:xfrm>
          <a:prstGeom prst="wedgeRectCallout">
            <a:avLst>
              <a:gd name="adj1" fmla="val -16126"/>
              <a:gd name="adj2" fmla="val 48675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226" y="5434221"/>
            <a:ext cx="9594166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সংক্ষেপে লেখকের পরিচিতি খাতায় লিখ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 bwMode="auto">
          <a:xfrm>
            <a:off x="3910819" y="1540524"/>
            <a:ext cx="4079629" cy="370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61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1645917" y="421400"/>
            <a:ext cx="9793054" cy="772479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কাপড়</a:t>
            </a:r>
            <a:endParaRPr lang="en-US" sz="48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5369" y="5201860"/>
            <a:ext cx="7581145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মসলিন কাপড় নামে পরিচিত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8" y="1409090"/>
            <a:ext cx="4205721" cy="3523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41" y="1409089"/>
            <a:ext cx="3901786" cy="35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2757268" y="317608"/>
            <a:ext cx="6270618" cy="1066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48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5275" y="5295625"/>
            <a:ext cx="9861451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জামদানি শাড়ি নামে পরিচিত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5" y="1518073"/>
            <a:ext cx="4635306" cy="3292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40" y="1518073"/>
            <a:ext cx="3727378" cy="33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3808996" y="370674"/>
            <a:ext cx="4574009" cy="681351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4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156" y="4520282"/>
            <a:ext cx="5276014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নিজ নিজ ঘরে বসে নকশি কাঁথা সেলাই করে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রাখতো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তৎকালীন সংস্কৃতি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8641" y="4520282"/>
            <a:ext cx="5052889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কাঁথায় এভাবেই সূচের ফোঁড়ের মাধ্যমে ফুটিয়ে তোলা হতো তৎকালীন সামাজিক চিত্র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5" y="1280153"/>
            <a:ext cx="4878745" cy="2964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41" y="1280153"/>
            <a:ext cx="4319266" cy="29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 descr="D:\Dellower\N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9209" r="5046" b="5133"/>
          <a:stretch/>
        </p:blipFill>
        <p:spPr bwMode="auto">
          <a:xfrm>
            <a:off x="6498324" y="474057"/>
            <a:ext cx="4900605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755641" y="4267963"/>
            <a:ext cx="4385970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ফোঁড়ের মাধ্যমে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 তোলা হয়  তৎকালীন সামাজিক চিত্র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Dellower\N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720" r="4064" b="3249"/>
          <a:stretch/>
        </p:blipFill>
        <p:spPr bwMode="auto">
          <a:xfrm>
            <a:off x="790268" y="474057"/>
            <a:ext cx="4915886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90268" y="4123864"/>
            <a:ext cx="4879011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নিজ নিজ ঘরে বসে নকশি কাঁথা সেলাই করে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রাখতো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তৎকালীন সংস্কৃতি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4515" y="282491"/>
            <a:ext cx="7040925" cy="92333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846" y="4837588"/>
            <a:ext cx="11029070" cy="741293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নতুন শব্দগুলোর অর্থসহ ৫টি বাক্য তৈরি করো। </a:t>
            </a:r>
          </a:p>
        </p:txBody>
      </p:sp>
      <p:pic>
        <p:nvPicPr>
          <p:cNvPr id="5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0216" y="1887405"/>
            <a:ext cx="2775689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D:\Delower\images1.jpeg"/>
          <p:cNvPicPr>
            <a:picLocks noChangeAspect="1" noChangeArrowheads="1"/>
          </p:cNvPicPr>
          <p:nvPr/>
        </p:nvPicPr>
        <p:blipFill>
          <a:blip r:embed="rId4" cstate="print"/>
          <a:srcRect l="9677" r="9677"/>
          <a:stretch>
            <a:fillRect/>
          </a:stretch>
        </p:blipFill>
        <p:spPr bwMode="auto">
          <a:xfrm>
            <a:off x="1137457" y="1887404"/>
            <a:ext cx="2688949" cy="249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40013" y="1887404"/>
            <a:ext cx="2729930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06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-108592" y="0"/>
            <a:ext cx="12192000" cy="6857999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843431" y="261601"/>
            <a:ext cx="8805251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4730" y="998484"/>
            <a:ext cx="3834284" cy="4704358"/>
            <a:chOff x="1785872" y="1721486"/>
            <a:chExt cx="3277444" cy="4704358"/>
          </a:xfrm>
        </p:grpSpPr>
        <p:pic>
          <p:nvPicPr>
            <p:cNvPr id="6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07335" y="1721486"/>
              <a:ext cx="3255981" cy="19873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85872" y="4115529"/>
              <a:ext cx="3277443" cy="23103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Hexagon 7"/>
          <p:cNvSpPr/>
          <p:nvPr/>
        </p:nvSpPr>
        <p:spPr>
          <a:xfrm>
            <a:off x="1843431" y="5702842"/>
            <a:ext cx="8127883" cy="984754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কাঁসা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পিতলের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19" y="3617687"/>
            <a:ext cx="3806037" cy="2085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0" y="947401"/>
            <a:ext cx="3746914" cy="20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263645" y="297605"/>
            <a:ext cx="9404355" cy="7620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জিনিসগুলো কী দিয়ে তৈরি ?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347" y="4023985"/>
            <a:ext cx="2710931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27270" y="1412714"/>
            <a:ext cx="2766388" cy="225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7270" y="4023985"/>
            <a:ext cx="2766388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Hexagon 9"/>
          <p:cNvSpPr/>
          <p:nvPr/>
        </p:nvSpPr>
        <p:spPr>
          <a:xfrm>
            <a:off x="2714171" y="5644130"/>
            <a:ext cx="6085448" cy="926949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 ও বেত দিয়ে তৈরি 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14" y="3942764"/>
            <a:ext cx="2713868" cy="1701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9" y="1372522"/>
            <a:ext cx="2721789" cy="2280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13" y="1393902"/>
            <a:ext cx="2713869" cy="20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2" y="1671952"/>
            <a:ext cx="4352623" cy="326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43" y="1671952"/>
            <a:ext cx="3989179" cy="3260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7311" y="614451"/>
            <a:ext cx="7629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জিনিসগুলো কী দিয়ে তৈরি 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10353" y="5343388"/>
            <a:ext cx="5146052" cy="872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shBan"/>
              </a:rPr>
              <a:t>পাট</a:t>
            </a:r>
            <a:r>
              <a:rPr lang="en-US" sz="4800" dirty="0" smtClean="0">
                <a:solidFill>
                  <a:schemeClr val="tx1"/>
                </a:solidFill>
                <a:latin typeface="NikshBan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shBan"/>
              </a:rPr>
              <a:t>মাটির</a:t>
            </a:r>
            <a:r>
              <a:rPr lang="en-US" sz="4800" dirty="0" smtClean="0">
                <a:solidFill>
                  <a:schemeClr val="tx1"/>
                </a:solidFill>
                <a:latin typeface="Nik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shBan"/>
              </a:rPr>
              <a:t>তৈরি</a:t>
            </a:r>
            <a:r>
              <a:rPr lang="en-US" sz="4800" dirty="0" smtClean="0">
                <a:solidFill>
                  <a:schemeClr val="tx1"/>
                </a:solidFill>
                <a:latin typeface="NikshBan"/>
              </a:rPr>
              <a:t> </a:t>
            </a:r>
            <a:endParaRPr lang="en-US" sz="4800" dirty="0">
              <a:solidFill>
                <a:schemeClr val="tx1"/>
              </a:solidFill>
              <a:latin typeface="NikshBan"/>
            </a:endParaRPr>
          </a:p>
        </p:txBody>
      </p:sp>
    </p:spTree>
    <p:extLst>
      <p:ext uri="{BB962C8B-B14F-4D97-AF65-F5344CB8AC3E}">
        <p14:creationId xmlns:p14="http://schemas.microsoft.com/office/powerpoint/2010/main" val="3636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8195" y="1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4195" y="1433012"/>
            <a:ext cx="313900" cy="4626591"/>
            <a:chOff x="5798948" y="1583139"/>
            <a:chExt cx="268361" cy="32618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5"/>
          <p:cNvSpPr>
            <a:spLocks noGrp="1"/>
          </p:cNvSpPr>
          <p:nvPr/>
        </p:nvSpPr>
        <p:spPr>
          <a:xfrm>
            <a:off x="6875650" y="2721957"/>
            <a:ext cx="4887567" cy="35046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কণিকা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2834" y="236392"/>
            <a:ext cx="4784926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75" y="421093"/>
            <a:ext cx="2006460" cy="2240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13" y="421093"/>
            <a:ext cx="1740652" cy="2204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289692" y="2766644"/>
            <a:ext cx="56515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bn-BD" sz="3200" dirty="0">
              <a:solidFill>
                <a:srgbClr val="000000"/>
              </a:solidFill>
              <a:latin typeface="Kalpurush" pitchFamily="2" charset="0"/>
              <a:cs typeface="Kalpurush" pitchFamily="2" charset="0"/>
            </a:endParaRPr>
          </a:p>
          <a:p>
            <a:pPr algn="ctr">
              <a:buNone/>
            </a:pP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নার্গিস খাতুন  </a:t>
            </a:r>
          </a:p>
          <a:p>
            <a:pPr algn="ctr">
              <a:buNone/>
            </a:pPr>
            <a:r>
              <a:rPr lang="en-US" sz="3200" dirty="0" err="1">
                <a:solidFill>
                  <a:srgbClr val="000000"/>
                </a:solidFill>
                <a:latin typeface="Nikosh Ban"/>
                <a:cs typeface="Kalpurush" pitchFamily="2" charset="0"/>
              </a:rPr>
              <a:t>সহকারী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 শিক্ষক (</a:t>
            </a:r>
            <a:r>
              <a:rPr lang="en-US" sz="3200" dirty="0" err="1">
                <a:solidFill>
                  <a:srgbClr val="000000"/>
                </a:solidFill>
                <a:latin typeface="Nikosh Ban"/>
                <a:cs typeface="Kalpurush" pitchFamily="2" charset="0"/>
              </a:rPr>
              <a:t>আই</a:t>
            </a:r>
            <a:r>
              <a:rPr lang="bn-IN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সিটি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) </a:t>
            </a:r>
          </a:p>
          <a:p>
            <a:pPr algn="ctr">
              <a:buNone/>
            </a:pP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পোরজনা এম, এন উচ্চ বিদ্যালয় , শাহজাদপুর</a:t>
            </a:r>
            <a:r>
              <a:rPr lang="en-US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,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 সিরাজগঞ্জ। </a:t>
            </a:r>
            <a:endParaRPr lang="en-US" sz="3200" dirty="0">
              <a:solidFill>
                <a:srgbClr val="000000"/>
              </a:solidFill>
              <a:latin typeface="Nikosh Ban"/>
              <a:cs typeface="Kalpurush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Nikosh Ban"/>
              </a:rPr>
              <a:t>nargiskhatunm1979@gmail.com</a:t>
            </a:r>
          </a:p>
        </p:txBody>
      </p:sp>
    </p:spTree>
    <p:extLst>
      <p:ext uri="{BB962C8B-B14F-4D97-AF65-F5344CB8AC3E}">
        <p14:creationId xmlns:p14="http://schemas.microsoft.com/office/powerpoint/2010/main" val="16202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47616" y="396361"/>
            <a:ext cx="4189102" cy="816590"/>
          </a:xfrm>
          <a:prstGeom prst="roundRect">
            <a:avLst>
              <a:gd name="adj" fmla="val 49618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9817" y="4792713"/>
            <a:ext cx="8018585" cy="15518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চিত্রের 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শিল্পগুলোর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আলোকে </a:t>
            </a:r>
          </a:p>
          <a:p>
            <a:pPr algn="ctr">
              <a:defRPr/>
            </a:pP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অর্থনৈতিক গুরুত্ব লিখ।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7" y="1622140"/>
            <a:ext cx="3217420" cy="286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2" y="1622139"/>
            <a:ext cx="3191348" cy="286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" y="1622139"/>
            <a:ext cx="3421569" cy="28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9499" y="5077027"/>
            <a:ext cx="394015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১৯৮৬ সালে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895" y="5077025"/>
            <a:ext cx="375201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১৯৮৫ সালে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366224" y="5808154"/>
            <a:ext cx="395343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১৯৮৮ সালে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34" y="5808154"/>
            <a:ext cx="373718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১৯৮৭ সালে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1303521" y="433889"/>
            <a:ext cx="5186642" cy="676593"/>
          </a:xfrm>
          <a:prstGeom prst="plus">
            <a:avLst>
              <a:gd name="adj" fmla="val 0"/>
            </a:avLst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9244" y="372511"/>
            <a:ext cx="3807551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428492" y="361086"/>
            <a:ext cx="3429054" cy="726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269045" y="4275061"/>
            <a:ext cx="956009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কামরুল হাসান কত সালে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ইন্তেকাল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করেন?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8454" y="2778122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কোলকাতা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6896" y="1953993"/>
            <a:ext cx="9252933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কামরুল হাসানের জন্মস্থান কোথায় 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8455" y="349791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উড়িষ্যা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7753" y="3497918"/>
            <a:ext cx="318607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আসাম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5502" y="2778122"/>
            <a:ext cx="317832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বিহার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773" y="1070624"/>
            <a:ext cx="1151337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একে একে ক্লিক করে উত্তর জেনে নেই.</a:t>
            </a:r>
          </a:p>
        </p:txBody>
      </p:sp>
    </p:spTree>
    <p:extLst>
      <p:ext uri="{BB962C8B-B14F-4D97-AF65-F5344CB8AC3E}">
        <p14:creationId xmlns:p14="http://schemas.microsoft.com/office/powerpoint/2010/main" val="16018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189997" y="340454"/>
            <a:ext cx="7679717" cy="201086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9997" y="2844503"/>
            <a:ext cx="8367486" cy="29522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মতে উল্লেখিত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লোকশিল্প গুলো বাঁচিয়ে রাখার প্রয়োজনীয়তা 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১০টি বাক্যে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লিখে আনবে।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4512" y="2844503"/>
            <a:ext cx="6096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6738" indent="-566738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33" y="782017"/>
            <a:ext cx="7159136" cy="3958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033" y="4865316"/>
            <a:ext cx="6856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043" y="286654"/>
            <a:ext cx="11363421" cy="64633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তোমরা কী 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905" y="5651365"/>
            <a:ext cx="10793381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আমাদের দেশের একেকটি শিল্প যা তৈরি করে বিক্রয় করে অর্থ উপার্জন করা যায়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4" y="954224"/>
            <a:ext cx="3094633" cy="221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50" y="3578947"/>
            <a:ext cx="3586064" cy="1983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50" y="907675"/>
            <a:ext cx="3586064" cy="238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4" y="3578947"/>
            <a:ext cx="3173808" cy="17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7314" y="293824"/>
            <a:ext cx="10276115" cy="114108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আমাদের লোকশিল্প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                    </a:t>
            </a:r>
            <a:r>
              <a:rPr lang="bn-BD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 </a:t>
            </a:r>
            <a:endParaRPr kumimoji="0" lang="en-US" sz="8000" b="1" i="0" u="none" strike="noStrike" kern="1200" spc="50" normalizeH="0" baseline="0" noProof="0" dirty="0">
              <a:ln w="1143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0" y="1953491"/>
            <a:ext cx="3115415" cy="2520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1953490"/>
            <a:ext cx="3139800" cy="2520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17" y="1953489"/>
            <a:ext cx="3304893" cy="25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2513" y="1769698"/>
            <a:ext cx="10631606" cy="310854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just">
              <a:defRPr/>
            </a:pPr>
            <a:endParaRPr lang="bn-BD" dirty="0"/>
          </a:p>
          <a:p>
            <a:pPr marL="623888" indent="-623888" algn="just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সংক্ষিপ্ত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অপেক্ষাকৃত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 করতে পারবে;</a:t>
            </a:r>
          </a:p>
          <a:p>
            <a:pPr marL="623888" indent="-623888" algn="just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নতুন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পারবে;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লোকশিল্পের বিভিন্ন উপাদান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endParaRPr lang="bn-BD" dirty="0"/>
          </a:p>
        </p:txBody>
      </p:sp>
      <p:sp>
        <p:nvSpPr>
          <p:cNvPr id="4" name="Rectangle 3"/>
          <p:cNvSpPr/>
          <p:nvPr/>
        </p:nvSpPr>
        <p:spPr>
          <a:xfrm>
            <a:off x="3222170" y="223130"/>
            <a:ext cx="5239657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88107" y="192159"/>
            <a:ext cx="8338783" cy="6433243"/>
            <a:chOff x="2023671" y="-97974"/>
            <a:chExt cx="8214610" cy="6673954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272914365"/>
                </p:ext>
              </p:extLst>
            </p:nvPr>
          </p:nvGraphicFramePr>
          <p:xfrm>
            <a:off x="2023671" y="714827"/>
            <a:ext cx="8214610" cy="5861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3176595" y="-97974"/>
              <a:ext cx="6246691" cy="571502"/>
            </a:xfrm>
            <a:prstGeom prst="rect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উন্মুক্ত প্রশ্ন-উত্তর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 bwMode="auto">
          <a:xfrm>
            <a:off x="5433567" y="3150034"/>
            <a:ext cx="1647862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8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3942997"/>
              </p:ext>
            </p:extLst>
          </p:nvPr>
        </p:nvGraphicFramePr>
        <p:xfrm>
          <a:off x="2119427" y="1094987"/>
          <a:ext cx="7880353" cy="53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796648" y="261743"/>
            <a:ext cx="8598705" cy="57150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প্রশ্নগুলোর-উত্তর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 bwMode="auto">
          <a:xfrm>
            <a:off x="4963887" y="3026756"/>
            <a:ext cx="2070166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12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 bwMode="auto">
          <a:xfrm flipH="1">
            <a:off x="6253699" y="509704"/>
            <a:ext cx="4133850" cy="3045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10" y="3719859"/>
            <a:ext cx="4133852" cy="2750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ular Callout 4"/>
          <p:cNvSpPr/>
          <p:nvPr/>
        </p:nvSpPr>
        <p:spPr>
          <a:xfrm>
            <a:off x="1204685" y="4833291"/>
            <a:ext cx="2819400" cy="841760"/>
          </a:xfrm>
          <a:prstGeom prst="wedgeRectCallout">
            <a:avLst>
              <a:gd name="adj1" fmla="val 187781"/>
              <a:gd name="adj2" fmla="val -1379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204685" y="2162628"/>
            <a:ext cx="2728686" cy="928915"/>
          </a:xfrm>
          <a:prstGeom prst="wedgeRectCallout">
            <a:avLst>
              <a:gd name="adj1" fmla="val 214314"/>
              <a:gd name="adj2" fmla="val -17608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200"/>
              </a:spcBef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785" r="1878" b="248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1291772" y="2560321"/>
            <a:ext cx="3776086" cy="1285966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91772" y="4529799"/>
            <a:ext cx="3776086" cy="1662662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টেকসই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97075" y="4529799"/>
            <a:ext cx="2410262" cy="1789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Pentagon 5"/>
          <p:cNvSpPr/>
          <p:nvPr/>
        </p:nvSpPr>
        <p:spPr>
          <a:xfrm>
            <a:off x="1291772" y="638245"/>
            <a:ext cx="3779520" cy="1104785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25209" y="2491670"/>
            <a:ext cx="2360442" cy="162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291772" y="819700"/>
            <a:ext cx="31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772" y="2818125"/>
            <a:ext cx="287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772" y="4999257"/>
            <a:ext cx="296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577677" y="318903"/>
            <a:ext cx="3554780" cy="190478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581103" y="4607207"/>
            <a:ext cx="3333639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মজবুত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550624" y="2522847"/>
            <a:ext cx="3364118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6" y="359610"/>
            <a:ext cx="1945338" cy="16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401</Words>
  <Application>Microsoft Office PowerPoint</Application>
  <PresentationFormat>Widescreen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 Ban</vt:lpstr>
      <vt:lpstr>NikoshBAN</vt:lpstr>
      <vt:lpstr>NikshBan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313</cp:revision>
  <dcterms:created xsi:type="dcterms:W3CDTF">2020-07-02T08:46:58Z</dcterms:created>
  <dcterms:modified xsi:type="dcterms:W3CDTF">2020-12-09T05:22:57Z</dcterms:modified>
</cp:coreProperties>
</file>