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7" r:id="rId2"/>
    <p:sldId id="258" r:id="rId3"/>
    <p:sldId id="259" r:id="rId4"/>
    <p:sldId id="267" r:id="rId5"/>
    <p:sldId id="260" r:id="rId6"/>
    <p:sldId id="261" r:id="rId7"/>
    <p:sldId id="262" r:id="rId8"/>
    <p:sldId id="263" r:id="rId9"/>
    <p:sldId id="264" r:id="rId10"/>
    <p:sldId id="287" r:id="rId11"/>
    <p:sldId id="265" r:id="rId12"/>
    <p:sldId id="268" r:id="rId13"/>
    <p:sldId id="269" r:id="rId14"/>
    <p:sldId id="273" r:id="rId15"/>
    <p:sldId id="272" r:id="rId16"/>
    <p:sldId id="271" r:id="rId17"/>
    <p:sldId id="270" r:id="rId18"/>
    <p:sldId id="274" r:id="rId19"/>
    <p:sldId id="277" r:id="rId20"/>
    <p:sldId id="280" r:id="rId21"/>
    <p:sldId id="278" r:id="rId22"/>
    <p:sldId id="281" r:id="rId23"/>
    <p:sldId id="279" r:id="rId24"/>
    <p:sldId id="283" r:id="rId25"/>
    <p:sldId id="282" r:id="rId26"/>
    <p:sldId id="285" r:id="rId27"/>
    <p:sldId id="286" r:id="rId28"/>
    <p:sldId id="275" r:id="rId29"/>
    <p:sldId id="288" r:id="rId30"/>
    <p:sldId id="284" r:id="rId31"/>
    <p:sldId id="266" r:id="rId3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99FF99"/>
    <a:srgbClr val="0000FF"/>
    <a:srgbClr val="33CC33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7" d="100"/>
          <a:sy n="107" d="100"/>
        </p:scale>
        <p:origin x="-84" y="-37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01E1E3-E38D-4858-9C0D-0E12D499DC20}" type="doc">
      <dgm:prSet loTypeId="urn:microsoft.com/office/officeart/2005/8/layout/hProcess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C8B364-4B8E-4C47-A6CB-1926CB6C663B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 smtClean="0"/>
            <a:t>#</a:t>
          </a:r>
          <a:endParaRPr lang="en-US" dirty="0"/>
        </a:p>
      </dgm:t>
    </dgm:pt>
    <dgm:pt modelId="{4B8D7986-0F71-4966-A4FE-1871972C23D4}" type="parTrans" cxnId="{A7E8B608-E5B8-42F1-B129-9CB0D461C6BB}">
      <dgm:prSet/>
      <dgm:spPr/>
      <dgm:t>
        <a:bodyPr/>
        <a:lstStyle/>
        <a:p>
          <a:endParaRPr lang="en-US"/>
        </a:p>
      </dgm:t>
    </dgm:pt>
    <dgm:pt modelId="{27218AED-E164-4C2D-9FFB-F6A7969485C8}" type="sibTrans" cxnId="{A7E8B608-E5B8-42F1-B129-9CB0D461C6BB}">
      <dgm:prSet/>
      <dgm:spPr/>
      <dgm:t>
        <a:bodyPr/>
        <a:lstStyle/>
        <a:p>
          <a:endParaRPr lang="en-US"/>
        </a:p>
      </dgm:t>
    </dgm:pt>
    <dgm:pt modelId="{8E1ABF5B-0284-4F12-BC0C-D59320ED6538}">
      <dgm:prSet phldrT="[Text]" custT="1"/>
      <dgm:spPr/>
      <dgm:t>
        <a:bodyPr/>
        <a:lstStyle/>
        <a:p>
          <a:r>
            <a:rPr lang="en-US" sz="1100" dirty="0" smtClean="0"/>
            <a:t>Statue of liberty</a:t>
          </a:r>
          <a:endParaRPr lang="en-US" sz="1100" dirty="0"/>
        </a:p>
      </dgm:t>
    </dgm:pt>
    <dgm:pt modelId="{A3E926E2-53DF-4EE8-8AEE-6638210962BB}" type="parTrans" cxnId="{4B7FBA8D-A2BD-40C3-8627-D84C3D7EB01E}">
      <dgm:prSet/>
      <dgm:spPr/>
      <dgm:t>
        <a:bodyPr/>
        <a:lstStyle/>
        <a:p>
          <a:endParaRPr lang="en-US"/>
        </a:p>
      </dgm:t>
    </dgm:pt>
    <dgm:pt modelId="{71FBFC2F-DC14-4F6D-B2DB-3F60F06D5B11}" type="sibTrans" cxnId="{4B7FBA8D-A2BD-40C3-8627-D84C3D7EB01E}">
      <dgm:prSet/>
      <dgm:spPr/>
      <dgm:t>
        <a:bodyPr/>
        <a:lstStyle/>
        <a:p>
          <a:endParaRPr lang="en-US"/>
        </a:p>
      </dgm:t>
    </dgm:pt>
    <dgm:pt modelId="{B39DA99E-DF3B-48DC-9CA2-C20FC249642F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C3B9518D-D953-46DD-B22C-711DCB55CD33}" type="parTrans" cxnId="{27D1BE30-8C04-4964-97D8-85C81D905EF4}">
      <dgm:prSet/>
      <dgm:spPr/>
      <dgm:t>
        <a:bodyPr/>
        <a:lstStyle/>
        <a:p>
          <a:endParaRPr lang="en-US"/>
        </a:p>
      </dgm:t>
    </dgm:pt>
    <dgm:pt modelId="{3F2AFC66-ED5B-4AA1-9104-DCDC4E4634A9}" type="sibTrans" cxnId="{27D1BE30-8C04-4964-97D8-85C81D905EF4}">
      <dgm:prSet/>
      <dgm:spPr/>
      <dgm:t>
        <a:bodyPr/>
        <a:lstStyle/>
        <a:p>
          <a:endParaRPr lang="en-US"/>
        </a:p>
      </dgm:t>
    </dgm:pt>
    <dgm:pt modelId="{450B6448-65A0-4351-97C8-41B8EFE6ED61}">
      <dgm:prSet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E4564D49-E537-4C47-BA5C-C77F903EA4AE}" type="parTrans" cxnId="{A33BF118-A37B-40E1-869B-A312F6656758}">
      <dgm:prSet/>
      <dgm:spPr/>
      <dgm:t>
        <a:bodyPr/>
        <a:lstStyle/>
        <a:p>
          <a:endParaRPr lang="en-US"/>
        </a:p>
      </dgm:t>
    </dgm:pt>
    <dgm:pt modelId="{96FD15B8-E8F6-4649-A7FA-61005227E5F8}" type="sibTrans" cxnId="{A33BF118-A37B-40E1-869B-A312F6656758}">
      <dgm:prSet/>
      <dgm:spPr/>
      <dgm:t>
        <a:bodyPr/>
        <a:lstStyle/>
        <a:p>
          <a:endParaRPr lang="en-US"/>
        </a:p>
      </dgm:t>
    </dgm:pt>
    <dgm:pt modelId="{515B2890-6605-425D-8124-77A180D8CE0A}" type="pres">
      <dgm:prSet presAssocID="{3B01E1E3-E38D-4858-9C0D-0E12D499DC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B4D770-24A0-486E-A2D6-2E95BAFA9562}" type="pres">
      <dgm:prSet presAssocID="{A0C8B364-4B8E-4C47-A6CB-1926CB6C663B}" presName="compositeNode" presStyleCnt="0">
        <dgm:presLayoutVars>
          <dgm:bulletEnabled val="1"/>
        </dgm:presLayoutVars>
      </dgm:prSet>
      <dgm:spPr/>
    </dgm:pt>
    <dgm:pt modelId="{2DB89B5E-BF52-41DC-A68F-9F16640021F4}" type="pres">
      <dgm:prSet presAssocID="{A0C8B364-4B8E-4C47-A6CB-1926CB6C663B}" presName="bgRect" presStyleLbl="node1" presStyleIdx="0" presStyleCnt="3" custLinFactNeighborX="-6560" custLinFactNeighborY="19914"/>
      <dgm:spPr/>
      <dgm:t>
        <a:bodyPr/>
        <a:lstStyle/>
        <a:p>
          <a:endParaRPr lang="en-US"/>
        </a:p>
      </dgm:t>
    </dgm:pt>
    <dgm:pt modelId="{26270978-3553-4EA3-A601-17C503766582}" type="pres">
      <dgm:prSet presAssocID="{A0C8B364-4B8E-4C47-A6CB-1926CB6C663B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E501E-3193-46DE-9AE2-EFB5A4FD0E0D}" type="pres">
      <dgm:prSet presAssocID="{A0C8B364-4B8E-4C47-A6CB-1926CB6C663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6C157-97A7-4E4B-ACE7-A992D48FEFC3}" type="pres">
      <dgm:prSet presAssocID="{27218AED-E164-4C2D-9FFB-F6A7969485C8}" presName="hSp" presStyleCnt="0"/>
      <dgm:spPr/>
    </dgm:pt>
    <dgm:pt modelId="{8D9D28EF-BE61-4E8E-A8BA-5EFC5F7DB680}" type="pres">
      <dgm:prSet presAssocID="{27218AED-E164-4C2D-9FFB-F6A7969485C8}" presName="vProcSp" presStyleCnt="0"/>
      <dgm:spPr/>
    </dgm:pt>
    <dgm:pt modelId="{D747506C-3870-4918-871E-4476E192C039}" type="pres">
      <dgm:prSet presAssocID="{27218AED-E164-4C2D-9FFB-F6A7969485C8}" presName="vSp1" presStyleCnt="0"/>
      <dgm:spPr/>
    </dgm:pt>
    <dgm:pt modelId="{41BA6091-3DDE-41EF-9E97-980EA132C408}" type="pres">
      <dgm:prSet presAssocID="{27218AED-E164-4C2D-9FFB-F6A7969485C8}" presName="simulatedConn" presStyleLbl="solidFgAcc1" presStyleIdx="0" presStyleCnt="2"/>
      <dgm:spPr/>
    </dgm:pt>
    <dgm:pt modelId="{1AA891F7-39B8-44EB-9498-6E60A4A9A9DC}" type="pres">
      <dgm:prSet presAssocID="{27218AED-E164-4C2D-9FFB-F6A7969485C8}" presName="vSp2" presStyleCnt="0"/>
      <dgm:spPr/>
    </dgm:pt>
    <dgm:pt modelId="{B1A45A86-D4BC-4D91-9A47-DEE4FC0BE6B7}" type="pres">
      <dgm:prSet presAssocID="{27218AED-E164-4C2D-9FFB-F6A7969485C8}" presName="sibTrans" presStyleCnt="0"/>
      <dgm:spPr/>
    </dgm:pt>
    <dgm:pt modelId="{D6CD672E-69E5-461B-BFDA-67E3AD6E7332}" type="pres">
      <dgm:prSet presAssocID="{B39DA99E-DF3B-48DC-9CA2-C20FC249642F}" presName="compositeNode" presStyleCnt="0">
        <dgm:presLayoutVars>
          <dgm:bulletEnabled val="1"/>
        </dgm:presLayoutVars>
      </dgm:prSet>
      <dgm:spPr/>
    </dgm:pt>
    <dgm:pt modelId="{AC0AF97B-3FBD-4B1A-BBA3-67F5868861E2}" type="pres">
      <dgm:prSet presAssocID="{B39DA99E-DF3B-48DC-9CA2-C20FC249642F}" presName="bgRect" presStyleLbl="node1" presStyleIdx="1" presStyleCnt="3" custAng="20672210" custLinFactNeighborX="-1750" custLinFactNeighborY="-20547"/>
      <dgm:spPr/>
      <dgm:t>
        <a:bodyPr/>
        <a:lstStyle/>
        <a:p>
          <a:endParaRPr lang="en-US"/>
        </a:p>
      </dgm:t>
    </dgm:pt>
    <dgm:pt modelId="{3FD0F62A-7428-4B24-9204-032547CE9C10}" type="pres">
      <dgm:prSet presAssocID="{B39DA99E-DF3B-48DC-9CA2-C20FC249642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29AA9D-12CF-452A-9653-8D928983C9DF}" type="pres">
      <dgm:prSet presAssocID="{3F2AFC66-ED5B-4AA1-9104-DCDC4E4634A9}" presName="hSp" presStyleCnt="0"/>
      <dgm:spPr/>
    </dgm:pt>
    <dgm:pt modelId="{E9287BFD-1A7B-44CE-B5CA-D7964CE0EB78}" type="pres">
      <dgm:prSet presAssocID="{3F2AFC66-ED5B-4AA1-9104-DCDC4E4634A9}" presName="vProcSp" presStyleCnt="0"/>
      <dgm:spPr/>
    </dgm:pt>
    <dgm:pt modelId="{DC1392E0-AC7C-4726-9C78-6159A163EFFE}" type="pres">
      <dgm:prSet presAssocID="{3F2AFC66-ED5B-4AA1-9104-DCDC4E4634A9}" presName="vSp1" presStyleCnt="0"/>
      <dgm:spPr/>
    </dgm:pt>
    <dgm:pt modelId="{B7A43E58-526D-47A6-939D-C20F9C05F7E9}" type="pres">
      <dgm:prSet presAssocID="{3F2AFC66-ED5B-4AA1-9104-DCDC4E4634A9}" presName="simulatedConn" presStyleLbl="solidFgAcc1" presStyleIdx="1" presStyleCnt="2"/>
      <dgm:spPr/>
    </dgm:pt>
    <dgm:pt modelId="{E63419C4-4345-42D6-A3DA-368E1BC9393B}" type="pres">
      <dgm:prSet presAssocID="{3F2AFC66-ED5B-4AA1-9104-DCDC4E4634A9}" presName="vSp2" presStyleCnt="0"/>
      <dgm:spPr/>
    </dgm:pt>
    <dgm:pt modelId="{0495A289-698A-4C70-A475-54DE0B1D6973}" type="pres">
      <dgm:prSet presAssocID="{3F2AFC66-ED5B-4AA1-9104-DCDC4E4634A9}" presName="sibTrans" presStyleCnt="0"/>
      <dgm:spPr/>
    </dgm:pt>
    <dgm:pt modelId="{8D4373A2-0641-4628-B750-3024E6C01ED4}" type="pres">
      <dgm:prSet presAssocID="{450B6448-65A0-4351-97C8-41B8EFE6ED61}" presName="compositeNode" presStyleCnt="0">
        <dgm:presLayoutVars>
          <dgm:bulletEnabled val="1"/>
        </dgm:presLayoutVars>
      </dgm:prSet>
      <dgm:spPr/>
    </dgm:pt>
    <dgm:pt modelId="{AD1F1D45-ADCD-45C9-B310-463099681C95}" type="pres">
      <dgm:prSet presAssocID="{450B6448-65A0-4351-97C8-41B8EFE6ED61}" presName="bgRect" presStyleLbl="node1" presStyleIdx="2" presStyleCnt="3" custLinFactNeighborX="3060" custLinFactNeighborY="16801"/>
      <dgm:spPr/>
      <dgm:t>
        <a:bodyPr/>
        <a:lstStyle/>
        <a:p>
          <a:endParaRPr lang="en-US"/>
        </a:p>
      </dgm:t>
    </dgm:pt>
    <dgm:pt modelId="{BE906F31-B84D-4583-A638-BB73C07C030F}" type="pres">
      <dgm:prSet presAssocID="{450B6448-65A0-4351-97C8-41B8EFE6ED61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B95762-252A-4F43-B434-B6812DF51C6C}" type="presOf" srcId="{3B01E1E3-E38D-4858-9C0D-0E12D499DC20}" destId="{515B2890-6605-425D-8124-77A180D8CE0A}" srcOrd="0" destOrd="0" presId="urn:microsoft.com/office/officeart/2005/8/layout/hProcess7"/>
    <dgm:cxn modelId="{AD7DA04A-DBA7-4197-99AF-6C6C67E4EC64}" type="presOf" srcId="{B39DA99E-DF3B-48DC-9CA2-C20FC249642F}" destId="{3FD0F62A-7428-4B24-9204-032547CE9C10}" srcOrd="1" destOrd="0" presId="urn:microsoft.com/office/officeart/2005/8/layout/hProcess7"/>
    <dgm:cxn modelId="{D2AABFD3-8C1A-4332-A89A-40F5A467B667}" type="presOf" srcId="{A0C8B364-4B8E-4C47-A6CB-1926CB6C663B}" destId="{2DB89B5E-BF52-41DC-A68F-9F16640021F4}" srcOrd="0" destOrd="0" presId="urn:microsoft.com/office/officeart/2005/8/layout/hProcess7"/>
    <dgm:cxn modelId="{27D1BE30-8C04-4964-97D8-85C81D905EF4}" srcId="{3B01E1E3-E38D-4858-9C0D-0E12D499DC20}" destId="{B39DA99E-DF3B-48DC-9CA2-C20FC249642F}" srcOrd="1" destOrd="0" parTransId="{C3B9518D-D953-46DD-B22C-711DCB55CD33}" sibTransId="{3F2AFC66-ED5B-4AA1-9104-DCDC4E4634A9}"/>
    <dgm:cxn modelId="{8572B378-140A-4FA9-9681-7DF6B87F36DF}" type="presOf" srcId="{B39DA99E-DF3B-48DC-9CA2-C20FC249642F}" destId="{AC0AF97B-3FBD-4B1A-BBA3-67F5868861E2}" srcOrd="0" destOrd="0" presId="urn:microsoft.com/office/officeart/2005/8/layout/hProcess7"/>
    <dgm:cxn modelId="{998366B8-EE03-459E-978A-C239D88BFF23}" type="presOf" srcId="{450B6448-65A0-4351-97C8-41B8EFE6ED61}" destId="{AD1F1D45-ADCD-45C9-B310-463099681C95}" srcOrd="0" destOrd="0" presId="urn:microsoft.com/office/officeart/2005/8/layout/hProcess7"/>
    <dgm:cxn modelId="{A7E8B608-E5B8-42F1-B129-9CB0D461C6BB}" srcId="{3B01E1E3-E38D-4858-9C0D-0E12D499DC20}" destId="{A0C8B364-4B8E-4C47-A6CB-1926CB6C663B}" srcOrd="0" destOrd="0" parTransId="{4B8D7986-0F71-4966-A4FE-1871972C23D4}" sibTransId="{27218AED-E164-4C2D-9FFB-F6A7969485C8}"/>
    <dgm:cxn modelId="{66898FF2-777B-43D0-B030-D79BB9F77268}" type="presOf" srcId="{450B6448-65A0-4351-97C8-41B8EFE6ED61}" destId="{BE906F31-B84D-4583-A638-BB73C07C030F}" srcOrd="1" destOrd="0" presId="urn:microsoft.com/office/officeart/2005/8/layout/hProcess7"/>
    <dgm:cxn modelId="{AC0B230B-11F9-47B6-8E61-4FD73E6929B8}" type="presOf" srcId="{8E1ABF5B-0284-4F12-BC0C-D59320ED6538}" destId="{FF0E501E-3193-46DE-9AE2-EFB5A4FD0E0D}" srcOrd="0" destOrd="0" presId="urn:microsoft.com/office/officeart/2005/8/layout/hProcess7"/>
    <dgm:cxn modelId="{4B7FBA8D-A2BD-40C3-8627-D84C3D7EB01E}" srcId="{A0C8B364-4B8E-4C47-A6CB-1926CB6C663B}" destId="{8E1ABF5B-0284-4F12-BC0C-D59320ED6538}" srcOrd="0" destOrd="0" parTransId="{A3E926E2-53DF-4EE8-8AEE-6638210962BB}" sibTransId="{71FBFC2F-DC14-4F6D-B2DB-3F60F06D5B11}"/>
    <dgm:cxn modelId="{BD1243F1-70A4-4996-AF1B-723AA53A0D60}" type="presOf" srcId="{A0C8B364-4B8E-4C47-A6CB-1926CB6C663B}" destId="{26270978-3553-4EA3-A601-17C503766582}" srcOrd="1" destOrd="0" presId="urn:microsoft.com/office/officeart/2005/8/layout/hProcess7"/>
    <dgm:cxn modelId="{A33BF118-A37B-40E1-869B-A312F6656758}" srcId="{3B01E1E3-E38D-4858-9C0D-0E12D499DC20}" destId="{450B6448-65A0-4351-97C8-41B8EFE6ED61}" srcOrd="2" destOrd="0" parTransId="{E4564D49-E537-4C47-BA5C-C77F903EA4AE}" sibTransId="{96FD15B8-E8F6-4649-A7FA-61005227E5F8}"/>
    <dgm:cxn modelId="{5103CCEA-E4D7-4463-84EA-50FD6A4FCA02}" type="presParOf" srcId="{515B2890-6605-425D-8124-77A180D8CE0A}" destId="{94B4D770-24A0-486E-A2D6-2E95BAFA9562}" srcOrd="0" destOrd="0" presId="urn:microsoft.com/office/officeart/2005/8/layout/hProcess7"/>
    <dgm:cxn modelId="{998AB200-9E48-4782-8AF7-B6DDDAF8643D}" type="presParOf" srcId="{94B4D770-24A0-486E-A2D6-2E95BAFA9562}" destId="{2DB89B5E-BF52-41DC-A68F-9F16640021F4}" srcOrd="0" destOrd="0" presId="urn:microsoft.com/office/officeart/2005/8/layout/hProcess7"/>
    <dgm:cxn modelId="{CB796009-09E9-492E-91C1-B3058854D045}" type="presParOf" srcId="{94B4D770-24A0-486E-A2D6-2E95BAFA9562}" destId="{26270978-3553-4EA3-A601-17C503766582}" srcOrd="1" destOrd="0" presId="urn:microsoft.com/office/officeart/2005/8/layout/hProcess7"/>
    <dgm:cxn modelId="{123F9C4F-D63C-4BA7-B407-425B7D9C4A30}" type="presParOf" srcId="{94B4D770-24A0-486E-A2D6-2E95BAFA9562}" destId="{FF0E501E-3193-46DE-9AE2-EFB5A4FD0E0D}" srcOrd="2" destOrd="0" presId="urn:microsoft.com/office/officeart/2005/8/layout/hProcess7"/>
    <dgm:cxn modelId="{58047FFD-E243-4ED0-8F8B-16B97C5E0321}" type="presParOf" srcId="{515B2890-6605-425D-8124-77A180D8CE0A}" destId="{49C6C157-97A7-4E4B-ACE7-A992D48FEFC3}" srcOrd="1" destOrd="0" presId="urn:microsoft.com/office/officeart/2005/8/layout/hProcess7"/>
    <dgm:cxn modelId="{E61BFE5A-9530-45C6-AA57-44BD43FD3237}" type="presParOf" srcId="{515B2890-6605-425D-8124-77A180D8CE0A}" destId="{8D9D28EF-BE61-4E8E-A8BA-5EFC5F7DB680}" srcOrd="2" destOrd="0" presId="urn:microsoft.com/office/officeart/2005/8/layout/hProcess7"/>
    <dgm:cxn modelId="{5CA01547-558A-4A21-A988-67BCDDF8BBCE}" type="presParOf" srcId="{8D9D28EF-BE61-4E8E-A8BA-5EFC5F7DB680}" destId="{D747506C-3870-4918-871E-4476E192C039}" srcOrd="0" destOrd="0" presId="urn:microsoft.com/office/officeart/2005/8/layout/hProcess7"/>
    <dgm:cxn modelId="{6BBFA213-F875-44A6-8D90-AC44B2A964A5}" type="presParOf" srcId="{8D9D28EF-BE61-4E8E-A8BA-5EFC5F7DB680}" destId="{41BA6091-3DDE-41EF-9E97-980EA132C408}" srcOrd="1" destOrd="0" presId="urn:microsoft.com/office/officeart/2005/8/layout/hProcess7"/>
    <dgm:cxn modelId="{0759AC3C-83BC-40F6-8BBB-307F4C33DC22}" type="presParOf" srcId="{8D9D28EF-BE61-4E8E-A8BA-5EFC5F7DB680}" destId="{1AA891F7-39B8-44EB-9498-6E60A4A9A9DC}" srcOrd="2" destOrd="0" presId="urn:microsoft.com/office/officeart/2005/8/layout/hProcess7"/>
    <dgm:cxn modelId="{258B4C04-C02A-4000-BD5F-6CF12F46EECF}" type="presParOf" srcId="{515B2890-6605-425D-8124-77A180D8CE0A}" destId="{B1A45A86-D4BC-4D91-9A47-DEE4FC0BE6B7}" srcOrd="3" destOrd="0" presId="urn:microsoft.com/office/officeart/2005/8/layout/hProcess7"/>
    <dgm:cxn modelId="{2808837D-5528-42E2-9777-F81CD87BCAD8}" type="presParOf" srcId="{515B2890-6605-425D-8124-77A180D8CE0A}" destId="{D6CD672E-69E5-461B-BFDA-67E3AD6E7332}" srcOrd="4" destOrd="0" presId="urn:microsoft.com/office/officeart/2005/8/layout/hProcess7"/>
    <dgm:cxn modelId="{5E452E05-256A-44E1-8E6F-2D5EAFE6636A}" type="presParOf" srcId="{D6CD672E-69E5-461B-BFDA-67E3AD6E7332}" destId="{AC0AF97B-3FBD-4B1A-BBA3-67F5868861E2}" srcOrd="0" destOrd="0" presId="urn:microsoft.com/office/officeart/2005/8/layout/hProcess7"/>
    <dgm:cxn modelId="{9CFC366D-49E4-43BD-B362-267C9F67A4EE}" type="presParOf" srcId="{D6CD672E-69E5-461B-BFDA-67E3AD6E7332}" destId="{3FD0F62A-7428-4B24-9204-032547CE9C10}" srcOrd="1" destOrd="0" presId="urn:microsoft.com/office/officeart/2005/8/layout/hProcess7"/>
    <dgm:cxn modelId="{889A97CF-4EAB-420E-BAA2-C198FA515996}" type="presParOf" srcId="{515B2890-6605-425D-8124-77A180D8CE0A}" destId="{9629AA9D-12CF-452A-9653-8D928983C9DF}" srcOrd="5" destOrd="0" presId="urn:microsoft.com/office/officeart/2005/8/layout/hProcess7"/>
    <dgm:cxn modelId="{05512761-7A83-46A6-8F30-AFBC23574C52}" type="presParOf" srcId="{515B2890-6605-425D-8124-77A180D8CE0A}" destId="{E9287BFD-1A7B-44CE-B5CA-D7964CE0EB78}" srcOrd="6" destOrd="0" presId="urn:microsoft.com/office/officeart/2005/8/layout/hProcess7"/>
    <dgm:cxn modelId="{F78AC6F8-A39B-4D8F-AFDA-F9A315D7E485}" type="presParOf" srcId="{E9287BFD-1A7B-44CE-B5CA-D7964CE0EB78}" destId="{DC1392E0-AC7C-4726-9C78-6159A163EFFE}" srcOrd="0" destOrd="0" presId="urn:microsoft.com/office/officeart/2005/8/layout/hProcess7"/>
    <dgm:cxn modelId="{A9501D03-B23D-4D4D-9D54-1D0DF91106D1}" type="presParOf" srcId="{E9287BFD-1A7B-44CE-B5CA-D7964CE0EB78}" destId="{B7A43E58-526D-47A6-939D-C20F9C05F7E9}" srcOrd="1" destOrd="0" presId="urn:microsoft.com/office/officeart/2005/8/layout/hProcess7"/>
    <dgm:cxn modelId="{87867EF8-732A-43FE-B619-1F22861BAACA}" type="presParOf" srcId="{E9287BFD-1A7B-44CE-B5CA-D7964CE0EB78}" destId="{E63419C4-4345-42D6-A3DA-368E1BC9393B}" srcOrd="2" destOrd="0" presId="urn:microsoft.com/office/officeart/2005/8/layout/hProcess7"/>
    <dgm:cxn modelId="{4EF18C25-62A1-43DA-BDCA-550A82F6F46C}" type="presParOf" srcId="{515B2890-6605-425D-8124-77A180D8CE0A}" destId="{0495A289-698A-4C70-A475-54DE0B1D6973}" srcOrd="7" destOrd="0" presId="urn:microsoft.com/office/officeart/2005/8/layout/hProcess7"/>
    <dgm:cxn modelId="{A45BE0BE-4CAC-4FDE-BCED-40AEBC8E3834}" type="presParOf" srcId="{515B2890-6605-425D-8124-77A180D8CE0A}" destId="{8D4373A2-0641-4628-B750-3024E6C01ED4}" srcOrd="8" destOrd="0" presId="urn:microsoft.com/office/officeart/2005/8/layout/hProcess7"/>
    <dgm:cxn modelId="{D29E27B5-D9F6-41F4-9A6F-C4AE7050863A}" type="presParOf" srcId="{8D4373A2-0641-4628-B750-3024E6C01ED4}" destId="{AD1F1D45-ADCD-45C9-B310-463099681C95}" srcOrd="0" destOrd="0" presId="urn:microsoft.com/office/officeart/2005/8/layout/hProcess7"/>
    <dgm:cxn modelId="{CCC7C4AD-9EDE-4E6F-B215-B18176BC3979}" type="presParOf" srcId="{8D4373A2-0641-4628-B750-3024E6C01ED4}" destId="{BE906F31-B84D-4583-A638-BB73C07C030F}" srcOrd="1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F9BA78-F186-4B8A-8D5A-F4CEEF2D88F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CC0F799-8DB5-49AE-9D4D-FC63CA48CC77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0000FF"/>
              </a:solidFill>
            </a:rPr>
            <a:t>ব্যক্তি</a:t>
          </a:r>
          <a:r>
            <a:rPr lang="en-US" sz="2400" dirty="0" smtClean="0">
              <a:solidFill>
                <a:srgbClr val="0000FF"/>
              </a:solidFill>
            </a:rPr>
            <a:t> </a:t>
          </a:r>
          <a:r>
            <a:rPr lang="en-US" sz="2400" dirty="0" err="1" smtClean="0">
              <a:solidFill>
                <a:srgbClr val="0000FF"/>
              </a:solidFill>
            </a:rPr>
            <a:t>বা</a:t>
          </a:r>
          <a:r>
            <a:rPr lang="en-US" sz="2400" dirty="0" smtClean="0">
              <a:solidFill>
                <a:srgbClr val="0000FF"/>
              </a:solidFill>
            </a:rPr>
            <a:t> </a:t>
          </a:r>
          <a:r>
            <a:rPr lang="en-US" sz="2400" dirty="0" err="1" smtClean="0">
              <a:solidFill>
                <a:srgbClr val="0000FF"/>
              </a:solidFill>
            </a:rPr>
            <a:t>পৌর</a:t>
          </a:r>
          <a:r>
            <a:rPr lang="en-US" sz="2400" dirty="0" smtClean="0">
              <a:solidFill>
                <a:srgbClr val="0000FF"/>
              </a:solidFill>
            </a:rPr>
            <a:t> </a:t>
          </a:r>
          <a:r>
            <a:rPr lang="en-US" sz="2400" dirty="0" err="1" smtClean="0">
              <a:solidFill>
                <a:srgbClr val="0000FF"/>
              </a:solidFill>
            </a:rPr>
            <a:t>স্বাধীনতা</a:t>
          </a:r>
          <a:endParaRPr lang="en-US" sz="2400" dirty="0">
            <a:solidFill>
              <a:srgbClr val="0000FF"/>
            </a:solidFill>
          </a:endParaRPr>
        </a:p>
      </dgm:t>
    </dgm:pt>
    <dgm:pt modelId="{B095B8E0-6B74-428F-8899-34D631EC1D07}" type="parTrans" cxnId="{F41D62E9-AF27-4273-B481-B6B999BC6B9D}">
      <dgm:prSet/>
      <dgm:spPr/>
      <dgm:t>
        <a:bodyPr/>
        <a:lstStyle/>
        <a:p>
          <a:endParaRPr lang="en-US"/>
        </a:p>
      </dgm:t>
    </dgm:pt>
    <dgm:pt modelId="{8F99E1C8-E3DB-4FB4-A26D-767FD32AF66A}" type="sibTrans" cxnId="{F41D62E9-AF27-4273-B481-B6B999BC6B9D}">
      <dgm:prSet/>
      <dgm:spPr/>
      <dgm:t>
        <a:bodyPr/>
        <a:lstStyle/>
        <a:p>
          <a:endParaRPr lang="en-US"/>
        </a:p>
      </dgm:t>
    </dgm:pt>
    <dgm:pt modelId="{EAC55B7F-3E07-4E17-B16D-1D128D7CBF2D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0000FF"/>
              </a:solidFill>
            </a:rPr>
            <a:t>প্রাকৃতিক</a:t>
          </a:r>
          <a:r>
            <a:rPr lang="en-US" sz="2400" dirty="0" smtClean="0">
              <a:solidFill>
                <a:srgbClr val="0000FF"/>
              </a:solidFill>
            </a:rPr>
            <a:t> </a:t>
          </a:r>
          <a:r>
            <a:rPr lang="en-US" sz="2400" dirty="0" err="1" smtClean="0">
              <a:solidFill>
                <a:srgbClr val="0000FF"/>
              </a:solidFill>
            </a:rPr>
            <a:t>স্বাধীনতা</a:t>
          </a:r>
          <a:endParaRPr lang="en-US" sz="2400" dirty="0">
            <a:solidFill>
              <a:srgbClr val="0000FF"/>
            </a:solidFill>
          </a:endParaRPr>
        </a:p>
      </dgm:t>
    </dgm:pt>
    <dgm:pt modelId="{F713F531-9D39-441C-9A42-6BF60C5FE4BE}" type="parTrans" cxnId="{474BF04B-DB68-4D16-8EFE-111BE3B2F608}">
      <dgm:prSet/>
      <dgm:spPr/>
      <dgm:t>
        <a:bodyPr/>
        <a:lstStyle/>
        <a:p>
          <a:endParaRPr lang="en-US" sz="2400">
            <a:solidFill>
              <a:srgbClr val="0000FF"/>
            </a:solidFill>
          </a:endParaRPr>
        </a:p>
      </dgm:t>
    </dgm:pt>
    <dgm:pt modelId="{C546C4E4-26C7-4D29-ADC1-57179B4FCB34}" type="sibTrans" cxnId="{474BF04B-DB68-4D16-8EFE-111BE3B2F608}">
      <dgm:prSet/>
      <dgm:spPr/>
      <dgm:t>
        <a:bodyPr/>
        <a:lstStyle/>
        <a:p>
          <a:endParaRPr lang="en-US"/>
        </a:p>
      </dgm:t>
    </dgm:pt>
    <dgm:pt modelId="{4B24202C-0F17-4249-BBD1-52E6CAC31C78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0000FF"/>
              </a:solidFill>
            </a:rPr>
            <a:t>জাতীয়</a:t>
          </a:r>
          <a:r>
            <a:rPr lang="en-US" sz="2400" dirty="0" smtClean="0">
              <a:solidFill>
                <a:srgbClr val="0000FF"/>
              </a:solidFill>
            </a:rPr>
            <a:t> </a:t>
          </a:r>
          <a:r>
            <a:rPr lang="en-US" sz="2400" dirty="0" err="1" smtClean="0">
              <a:solidFill>
                <a:srgbClr val="0000FF"/>
              </a:solidFill>
            </a:rPr>
            <a:t>স্বাধীনতা</a:t>
          </a:r>
          <a:endParaRPr lang="en-US" sz="2400" dirty="0">
            <a:solidFill>
              <a:srgbClr val="0000FF"/>
            </a:solidFill>
          </a:endParaRPr>
        </a:p>
      </dgm:t>
    </dgm:pt>
    <dgm:pt modelId="{F543D59C-C083-4008-A710-C66673978FC6}" type="parTrans" cxnId="{378F306D-BF38-41D9-9635-A5AA8AEBB740}">
      <dgm:prSet/>
      <dgm:spPr/>
      <dgm:t>
        <a:bodyPr/>
        <a:lstStyle/>
        <a:p>
          <a:endParaRPr lang="en-US" sz="2400">
            <a:solidFill>
              <a:srgbClr val="0000FF"/>
            </a:solidFill>
          </a:endParaRPr>
        </a:p>
      </dgm:t>
    </dgm:pt>
    <dgm:pt modelId="{981215C9-875D-4AC8-BDCD-DBF837C98466}" type="sibTrans" cxnId="{378F306D-BF38-41D9-9635-A5AA8AEBB740}">
      <dgm:prSet/>
      <dgm:spPr/>
      <dgm:t>
        <a:bodyPr/>
        <a:lstStyle/>
        <a:p>
          <a:endParaRPr lang="en-US"/>
        </a:p>
      </dgm:t>
    </dgm:pt>
    <dgm:pt modelId="{695F85E3-3686-4A36-A93A-74DEA3FF2EF3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0000FF"/>
              </a:solidFill>
            </a:rPr>
            <a:t>সামাজিক</a:t>
          </a:r>
          <a:r>
            <a:rPr lang="en-US" sz="2400" dirty="0" smtClean="0">
              <a:solidFill>
                <a:srgbClr val="0000FF"/>
              </a:solidFill>
            </a:rPr>
            <a:t> </a:t>
          </a:r>
          <a:r>
            <a:rPr lang="en-US" sz="2400" dirty="0" err="1" smtClean="0">
              <a:solidFill>
                <a:srgbClr val="0000FF"/>
              </a:solidFill>
            </a:rPr>
            <a:t>স্বাধীনতা</a:t>
          </a:r>
          <a:endParaRPr lang="en-US" sz="2400" dirty="0">
            <a:solidFill>
              <a:srgbClr val="0000FF"/>
            </a:solidFill>
          </a:endParaRPr>
        </a:p>
      </dgm:t>
    </dgm:pt>
    <dgm:pt modelId="{530C0E79-8AF9-496D-B9F8-CDB674F04F35}" type="parTrans" cxnId="{A0E82442-EE13-4EE5-A203-3474777D8613}">
      <dgm:prSet/>
      <dgm:spPr/>
      <dgm:t>
        <a:bodyPr/>
        <a:lstStyle/>
        <a:p>
          <a:endParaRPr lang="en-US" sz="2400">
            <a:solidFill>
              <a:srgbClr val="0000FF"/>
            </a:solidFill>
          </a:endParaRPr>
        </a:p>
      </dgm:t>
    </dgm:pt>
    <dgm:pt modelId="{52204E06-DF3C-4E0D-BB2A-A35A9CD59382}" type="sibTrans" cxnId="{A0E82442-EE13-4EE5-A203-3474777D8613}">
      <dgm:prSet/>
      <dgm:spPr/>
      <dgm:t>
        <a:bodyPr/>
        <a:lstStyle/>
        <a:p>
          <a:endParaRPr lang="en-US"/>
        </a:p>
      </dgm:t>
    </dgm:pt>
    <dgm:pt modelId="{71B7074A-67E6-49C7-829D-4F36043B4310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0000FF"/>
              </a:solidFill>
            </a:rPr>
            <a:t>রাজনৈতিক</a:t>
          </a:r>
          <a:r>
            <a:rPr lang="en-US" sz="2400" dirty="0" smtClean="0">
              <a:solidFill>
                <a:srgbClr val="0000FF"/>
              </a:solidFill>
            </a:rPr>
            <a:t> </a:t>
          </a:r>
          <a:r>
            <a:rPr lang="en-US" sz="2400" dirty="0" err="1" smtClean="0">
              <a:solidFill>
                <a:srgbClr val="0000FF"/>
              </a:solidFill>
            </a:rPr>
            <a:t>স্বাধীনতা</a:t>
          </a:r>
          <a:endParaRPr lang="en-US" sz="2400" dirty="0">
            <a:solidFill>
              <a:srgbClr val="0000FF"/>
            </a:solidFill>
          </a:endParaRPr>
        </a:p>
      </dgm:t>
    </dgm:pt>
    <dgm:pt modelId="{4E74610C-7E5E-453E-880B-FA44064D671F}" type="parTrans" cxnId="{5EDCF9AF-939A-4EC4-ADCB-C47836BB3E3F}">
      <dgm:prSet/>
      <dgm:spPr/>
      <dgm:t>
        <a:bodyPr/>
        <a:lstStyle/>
        <a:p>
          <a:endParaRPr lang="en-US" sz="2400">
            <a:solidFill>
              <a:srgbClr val="0000FF"/>
            </a:solidFill>
          </a:endParaRPr>
        </a:p>
      </dgm:t>
    </dgm:pt>
    <dgm:pt modelId="{9DFCFD24-F3DB-436B-8C8F-37A8C989A37B}" type="sibTrans" cxnId="{5EDCF9AF-939A-4EC4-ADCB-C47836BB3E3F}">
      <dgm:prSet/>
      <dgm:spPr/>
      <dgm:t>
        <a:bodyPr/>
        <a:lstStyle/>
        <a:p>
          <a:endParaRPr lang="en-US"/>
        </a:p>
      </dgm:t>
    </dgm:pt>
    <dgm:pt modelId="{992C011F-1981-42D8-AAD8-D7B8759800C7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0000FF"/>
              </a:solidFill>
            </a:rPr>
            <a:t>অর্থনৈতিক</a:t>
          </a:r>
          <a:r>
            <a:rPr lang="en-US" sz="2400" dirty="0" smtClean="0">
              <a:solidFill>
                <a:srgbClr val="0000FF"/>
              </a:solidFill>
            </a:rPr>
            <a:t> </a:t>
          </a:r>
          <a:r>
            <a:rPr lang="en-US" sz="2400" dirty="0" err="1" smtClean="0">
              <a:solidFill>
                <a:srgbClr val="0000FF"/>
              </a:solidFill>
            </a:rPr>
            <a:t>স্বাধীনতা</a:t>
          </a:r>
          <a:endParaRPr lang="en-US" sz="2400" dirty="0">
            <a:solidFill>
              <a:srgbClr val="0000FF"/>
            </a:solidFill>
          </a:endParaRPr>
        </a:p>
      </dgm:t>
    </dgm:pt>
    <dgm:pt modelId="{281853E9-16D5-49EF-A794-CCF7CA72453D}" type="parTrans" cxnId="{89CBF618-9929-4B88-BFCA-A53CA47F84E4}">
      <dgm:prSet/>
      <dgm:spPr/>
      <dgm:t>
        <a:bodyPr/>
        <a:lstStyle/>
        <a:p>
          <a:endParaRPr lang="en-US" sz="2400">
            <a:solidFill>
              <a:srgbClr val="0000FF"/>
            </a:solidFill>
          </a:endParaRPr>
        </a:p>
      </dgm:t>
    </dgm:pt>
    <dgm:pt modelId="{A744F093-39BE-4A88-A028-3E38280507CA}" type="sibTrans" cxnId="{89CBF618-9929-4B88-BFCA-A53CA47F84E4}">
      <dgm:prSet/>
      <dgm:spPr/>
      <dgm:t>
        <a:bodyPr/>
        <a:lstStyle/>
        <a:p>
          <a:endParaRPr lang="en-US"/>
        </a:p>
      </dgm:t>
    </dgm:pt>
    <dgm:pt modelId="{8C31C701-D9C9-438A-B317-0804B118468B}">
      <dgm:prSet custT="1"/>
      <dgm:spPr/>
      <dgm:t>
        <a:bodyPr/>
        <a:lstStyle/>
        <a:p>
          <a:r>
            <a:rPr lang="en-US" sz="2400" dirty="0" err="1" smtClean="0">
              <a:solidFill>
                <a:srgbClr val="0000FF"/>
              </a:solidFill>
            </a:rPr>
            <a:t>আইনগত</a:t>
          </a:r>
          <a:r>
            <a:rPr lang="en-US" sz="2400" dirty="0" smtClean="0">
              <a:solidFill>
                <a:srgbClr val="0000FF"/>
              </a:solidFill>
            </a:rPr>
            <a:t> </a:t>
          </a:r>
          <a:r>
            <a:rPr lang="en-US" sz="2400" dirty="0" err="1" smtClean="0">
              <a:solidFill>
                <a:srgbClr val="0000FF"/>
              </a:solidFill>
            </a:rPr>
            <a:t>স্বাধীনতা</a:t>
          </a:r>
          <a:endParaRPr lang="en-US" sz="2400" dirty="0">
            <a:solidFill>
              <a:srgbClr val="0000FF"/>
            </a:solidFill>
          </a:endParaRPr>
        </a:p>
      </dgm:t>
    </dgm:pt>
    <dgm:pt modelId="{A0D9D282-5DB9-4336-9271-6C2C7A78A676}" type="parTrans" cxnId="{337AD975-A8FA-43A0-B52A-0C1115620BF2}">
      <dgm:prSet/>
      <dgm:spPr/>
      <dgm:t>
        <a:bodyPr/>
        <a:lstStyle/>
        <a:p>
          <a:endParaRPr lang="en-US"/>
        </a:p>
      </dgm:t>
    </dgm:pt>
    <dgm:pt modelId="{917CB15B-2355-4E68-A9D8-4E3075294319}" type="sibTrans" cxnId="{337AD975-A8FA-43A0-B52A-0C1115620BF2}">
      <dgm:prSet/>
      <dgm:spPr/>
      <dgm:t>
        <a:bodyPr/>
        <a:lstStyle/>
        <a:p>
          <a:endParaRPr lang="en-US"/>
        </a:p>
      </dgm:t>
    </dgm:pt>
    <dgm:pt modelId="{5EEAB2BE-BF59-4217-AEC2-5E06ACC73236}" type="pres">
      <dgm:prSet presAssocID="{76F9BA78-F186-4B8A-8D5A-F4CEEF2D88F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F071A79-7133-439C-A075-4B522900EC33}" type="pres">
      <dgm:prSet presAssocID="{8CC0F799-8DB5-49AE-9D4D-FC63CA48CC77}" presName="hierRoot1" presStyleCnt="0"/>
      <dgm:spPr/>
    </dgm:pt>
    <dgm:pt modelId="{9AB6B88D-DF1C-4BC8-B713-047228262A99}" type="pres">
      <dgm:prSet presAssocID="{8CC0F799-8DB5-49AE-9D4D-FC63CA48CC77}" presName="composite" presStyleCnt="0"/>
      <dgm:spPr/>
    </dgm:pt>
    <dgm:pt modelId="{08081AE4-3F0A-4412-B4D0-8239313FFDCB}" type="pres">
      <dgm:prSet presAssocID="{8CC0F799-8DB5-49AE-9D4D-FC63CA48CC77}" presName="background" presStyleLbl="node0" presStyleIdx="0" presStyleCnt="2"/>
      <dgm:spPr/>
    </dgm:pt>
    <dgm:pt modelId="{DA5A979A-A96F-453C-81DB-441286A8892F}" type="pres">
      <dgm:prSet presAssocID="{8CC0F799-8DB5-49AE-9D4D-FC63CA48CC77}" presName="text" presStyleLbl="fgAcc0" presStyleIdx="0" presStyleCnt="2" custScaleX="1816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D97A15-380C-4431-A3F2-AA65BDB98362}" type="pres">
      <dgm:prSet presAssocID="{8CC0F799-8DB5-49AE-9D4D-FC63CA48CC77}" presName="hierChild2" presStyleCnt="0"/>
      <dgm:spPr/>
    </dgm:pt>
    <dgm:pt modelId="{0169A17B-3F7F-4CEC-903F-5A352EC86E8C}" type="pres">
      <dgm:prSet presAssocID="{F713F531-9D39-441C-9A42-6BF60C5FE4BE}" presName="Name10" presStyleLbl="parChTrans1D2" presStyleIdx="0" presStyleCnt="2"/>
      <dgm:spPr/>
      <dgm:t>
        <a:bodyPr/>
        <a:lstStyle/>
        <a:p>
          <a:endParaRPr lang="en-US"/>
        </a:p>
      </dgm:t>
    </dgm:pt>
    <dgm:pt modelId="{C0ADB8C4-4079-4B3A-B4A3-E16B0D2DE134}" type="pres">
      <dgm:prSet presAssocID="{EAC55B7F-3E07-4E17-B16D-1D128D7CBF2D}" presName="hierRoot2" presStyleCnt="0"/>
      <dgm:spPr/>
    </dgm:pt>
    <dgm:pt modelId="{679BB80D-306F-4C7E-A476-9C2F3FAE26DE}" type="pres">
      <dgm:prSet presAssocID="{EAC55B7F-3E07-4E17-B16D-1D128D7CBF2D}" presName="composite2" presStyleCnt="0"/>
      <dgm:spPr/>
    </dgm:pt>
    <dgm:pt modelId="{17492073-AD02-4513-84D7-43F6BC152186}" type="pres">
      <dgm:prSet presAssocID="{EAC55B7F-3E07-4E17-B16D-1D128D7CBF2D}" presName="background2" presStyleLbl="node2" presStyleIdx="0" presStyleCnt="2"/>
      <dgm:spPr/>
    </dgm:pt>
    <dgm:pt modelId="{4498E085-9522-416D-B7A6-49F6A08E7A6B}" type="pres">
      <dgm:prSet presAssocID="{EAC55B7F-3E07-4E17-B16D-1D128D7CBF2D}" presName="text2" presStyleLbl="fgAcc2" presStyleIdx="0" presStyleCnt="2" custScaleX="1343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362E33-6B62-4C4B-B18D-89D61342D1B0}" type="pres">
      <dgm:prSet presAssocID="{EAC55B7F-3E07-4E17-B16D-1D128D7CBF2D}" presName="hierChild3" presStyleCnt="0"/>
      <dgm:spPr/>
    </dgm:pt>
    <dgm:pt modelId="{8C6B3B9A-973C-40D2-AF48-D00FF6B58C3E}" type="pres">
      <dgm:prSet presAssocID="{F543D59C-C083-4008-A710-C66673978FC6}" presName="Name17" presStyleLbl="parChTrans1D3" presStyleIdx="0" presStyleCnt="3"/>
      <dgm:spPr/>
      <dgm:t>
        <a:bodyPr/>
        <a:lstStyle/>
        <a:p>
          <a:endParaRPr lang="en-US"/>
        </a:p>
      </dgm:t>
    </dgm:pt>
    <dgm:pt modelId="{37FE2F71-AA15-4C0E-B08E-3A9D367E10FC}" type="pres">
      <dgm:prSet presAssocID="{4B24202C-0F17-4249-BBD1-52E6CAC31C78}" presName="hierRoot3" presStyleCnt="0"/>
      <dgm:spPr/>
    </dgm:pt>
    <dgm:pt modelId="{3876C4F8-F70F-4657-B71C-A7C04459E283}" type="pres">
      <dgm:prSet presAssocID="{4B24202C-0F17-4249-BBD1-52E6CAC31C78}" presName="composite3" presStyleCnt="0"/>
      <dgm:spPr/>
    </dgm:pt>
    <dgm:pt modelId="{B9975350-0E3D-4664-9899-DBD935C6968A}" type="pres">
      <dgm:prSet presAssocID="{4B24202C-0F17-4249-BBD1-52E6CAC31C78}" presName="background3" presStyleLbl="node3" presStyleIdx="0" presStyleCnt="3"/>
      <dgm:spPr/>
    </dgm:pt>
    <dgm:pt modelId="{EA4F4C06-A440-454B-9449-331BA20FF940}" type="pres">
      <dgm:prSet presAssocID="{4B24202C-0F17-4249-BBD1-52E6CAC31C78}" presName="text3" presStyleLbl="fgAcc3" presStyleIdx="0" presStyleCnt="3" custScaleX="1340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F68BAF-FE69-40F0-B450-2E22EF163D15}" type="pres">
      <dgm:prSet presAssocID="{4B24202C-0F17-4249-BBD1-52E6CAC31C78}" presName="hierChild4" presStyleCnt="0"/>
      <dgm:spPr/>
    </dgm:pt>
    <dgm:pt modelId="{91D11D1A-4991-4D4D-AC77-53B3BE45F41C}" type="pres">
      <dgm:prSet presAssocID="{530C0E79-8AF9-496D-B9F8-CDB674F04F35}" presName="Name17" presStyleLbl="parChTrans1D3" presStyleIdx="1" presStyleCnt="3"/>
      <dgm:spPr/>
      <dgm:t>
        <a:bodyPr/>
        <a:lstStyle/>
        <a:p>
          <a:endParaRPr lang="en-US"/>
        </a:p>
      </dgm:t>
    </dgm:pt>
    <dgm:pt modelId="{27CD423A-13C6-4BA4-B8CD-EE2FB3E7B243}" type="pres">
      <dgm:prSet presAssocID="{695F85E3-3686-4A36-A93A-74DEA3FF2EF3}" presName="hierRoot3" presStyleCnt="0"/>
      <dgm:spPr/>
    </dgm:pt>
    <dgm:pt modelId="{9265606B-722E-43FD-A36E-2EDDDD37B07B}" type="pres">
      <dgm:prSet presAssocID="{695F85E3-3686-4A36-A93A-74DEA3FF2EF3}" presName="composite3" presStyleCnt="0"/>
      <dgm:spPr/>
    </dgm:pt>
    <dgm:pt modelId="{9B51CAB3-AC93-4CFB-B297-286CD22F170B}" type="pres">
      <dgm:prSet presAssocID="{695F85E3-3686-4A36-A93A-74DEA3FF2EF3}" presName="background3" presStyleLbl="node3" presStyleIdx="1" presStyleCnt="3"/>
      <dgm:spPr/>
    </dgm:pt>
    <dgm:pt modelId="{DC6F5422-252D-4F48-896A-DA8E04F20FF0}" type="pres">
      <dgm:prSet presAssocID="{695F85E3-3686-4A36-A93A-74DEA3FF2EF3}" presName="text3" presStyleLbl="fgAcc3" presStyleIdx="1" presStyleCnt="3" custScaleX="1525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9B7BD9-A8FB-4ABA-BD8E-FAC97F079369}" type="pres">
      <dgm:prSet presAssocID="{695F85E3-3686-4A36-A93A-74DEA3FF2EF3}" presName="hierChild4" presStyleCnt="0"/>
      <dgm:spPr/>
    </dgm:pt>
    <dgm:pt modelId="{629A61CE-71B8-4015-9413-A890405FB4F1}" type="pres">
      <dgm:prSet presAssocID="{4E74610C-7E5E-453E-880B-FA44064D671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BEE3927A-CFDC-46CA-BA16-38A962AAA433}" type="pres">
      <dgm:prSet presAssocID="{71B7074A-67E6-49C7-829D-4F36043B4310}" presName="hierRoot2" presStyleCnt="0"/>
      <dgm:spPr/>
    </dgm:pt>
    <dgm:pt modelId="{84B633AC-DDED-480F-96DA-7ACA1BA7847B}" type="pres">
      <dgm:prSet presAssocID="{71B7074A-67E6-49C7-829D-4F36043B4310}" presName="composite2" presStyleCnt="0"/>
      <dgm:spPr/>
    </dgm:pt>
    <dgm:pt modelId="{8926E47D-0984-4BC5-97DD-57154A176A35}" type="pres">
      <dgm:prSet presAssocID="{71B7074A-67E6-49C7-829D-4F36043B4310}" presName="background2" presStyleLbl="node2" presStyleIdx="1" presStyleCnt="2"/>
      <dgm:spPr/>
    </dgm:pt>
    <dgm:pt modelId="{62129C73-8FDA-4718-AE2E-4FEBD7860014}" type="pres">
      <dgm:prSet presAssocID="{71B7074A-67E6-49C7-829D-4F36043B4310}" presName="text2" presStyleLbl="fgAcc2" presStyleIdx="1" presStyleCnt="2" custScaleX="1837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6CE6DB-8556-487F-9F09-4761D1D755FD}" type="pres">
      <dgm:prSet presAssocID="{71B7074A-67E6-49C7-829D-4F36043B4310}" presName="hierChild3" presStyleCnt="0"/>
      <dgm:spPr/>
    </dgm:pt>
    <dgm:pt modelId="{95A09835-7643-4768-914F-B42CCA5B8FB0}" type="pres">
      <dgm:prSet presAssocID="{281853E9-16D5-49EF-A794-CCF7CA72453D}" presName="Name17" presStyleLbl="parChTrans1D3" presStyleIdx="2" presStyleCnt="3"/>
      <dgm:spPr/>
      <dgm:t>
        <a:bodyPr/>
        <a:lstStyle/>
        <a:p>
          <a:endParaRPr lang="en-US"/>
        </a:p>
      </dgm:t>
    </dgm:pt>
    <dgm:pt modelId="{6CC57456-A86E-4188-8279-7CCD8A066E6D}" type="pres">
      <dgm:prSet presAssocID="{992C011F-1981-42D8-AAD8-D7B8759800C7}" presName="hierRoot3" presStyleCnt="0"/>
      <dgm:spPr/>
    </dgm:pt>
    <dgm:pt modelId="{225EA470-8A80-4BD2-BA64-5D3D30546281}" type="pres">
      <dgm:prSet presAssocID="{992C011F-1981-42D8-AAD8-D7B8759800C7}" presName="composite3" presStyleCnt="0"/>
      <dgm:spPr/>
    </dgm:pt>
    <dgm:pt modelId="{3EA8AE81-CA58-48BE-AC11-EA5BB26CAE22}" type="pres">
      <dgm:prSet presAssocID="{992C011F-1981-42D8-AAD8-D7B8759800C7}" presName="background3" presStyleLbl="node3" presStyleIdx="2" presStyleCnt="3"/>
      <dgm:spPr/>
    </dgm:pt>
    <dgm:pt modelId="{D0D6CB46-ADFA-4EB3-8CAF-5426A23133E7}" type="pres">
      <dgm:prSet presAssocID="{992C011F-1981-42D8-AAD8-D7B8759800C7}" presName="text3" presStyleLbl="fgAcc3" presStyleIdx="2" presStyleCnt="3" custScaleX="1740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7F1FA2-5B39-4BE4-803F-620052264452}" type="pres">
      <dgm:prSet presAssocID="{992C011F-1981-42D8-AAD8-D7B8759800C7}" presName="hierChild4" presStyleCnt="0"/>
      <dgm:spPr/>
    </dgm:pt>
    <dgm:pt modelId="{4A1DB9E4-4610-4322-8374-5DE1640C3BB4}" type="pres">
      <dgm:prSet presAssocID="{8C31C701-D9C9-438A-B317-0804B118468B}" presName="hierRoot1" presStyleCnt="0"/>
      <dgm:spPr/>
    </dgm:pt>
    <dgm:pt modelId="{EC77BC63-187D-4654-86DD-22FD2BD49936}" type="pres">
      <dgm:prSet presAssocID="{8C31C701-D9C9-438A-B317-0804B118468B}" presName="composite" presStyleCnt="0"/>
      <dgm:spPr/>
    </dgm:pt>
    <dgm:pt modelId="{BC295347-0576-4B44-A42C-9A2B9935FA10}" type="pres">
      <dgm:prSet presAssocID="{8C31C701-D9C9-438A-B317-0804B118468B}" presName="background" presStyleLbl="node0" presStyleIdx="1" presStyleCnt="2"/>
      <dgm:spPr/>
    </dgm:pt>
    <dgm:pt modelId="{F1561F28-0A08-4A24-B872-9F4AE6212A01}" type="pres">
      <dgm:prSet presAssocID="{8C31C701-D9C9-438A-B317-0804B118468B}" presName="text" presStyleLbl="fgAcc0" presStyleIdx="1" presStyleCnt="2" custScaleX="1346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B9D1FF-2803-48C0-8998-7202B1B79967}" type="pres">
      <dgm:prSet presAssocID="{8C31C701-D9C9-438A-B317-0804B118468B}" presName="hierChild2" presStyleCnt="0"/>
      <dgm:spPr/>
    </dgm:pt>
  </dgm:ptLst>
  <dgm:cxnLst>
    <dgm:cxn modelId="{DCAE6524-BB3A-4AAD-8492-0BAB90B630BD}" type="presOf" srcId="{4B24202C-0F17-4249-BBD1-52E6CAC31C78}" destId="{EA4F4C06-A440-454B-9449-331BA20FF940}" srcOrd="0" destOrd="0" presId="urn:microsoft.com/office/officeart/2005/8/layout/hierarchy1"/>
    <dgm:cxn modelId="{6B3DE852-44B4-46E0-9EC0-36F72C99EEF5}" type="presOf" srcId="{992C011F-1981-42D8-AAD8-D7B8759800C7}" destId="{D0D6CB46-ADFA-4EB3-8CAF-5426A23133E7}" srcOrd="0" destOrd="0" presId="urn:microsoft.com/office/officeart/2005/8/layout/hierarchy1"/>
    <dgm:cxn modelId="{3074B10A-4843-4190-B089-F881C3E97D6E}" type="presOf" srcId="{8C31C701-D9C9-438A-B317-0804B118468B}" destId="{F1561F28-0A08-4A24-B872-9F4AE6212A01}" srcOrd="0" destOrd="0" presId="urn:microsoft.com/office/officeart/2005/8/layout/hierarchy1"/>
    <dgm:cxn modelId="{16327CED-8FDB-42C5-9C0C-20A1C49F17B7}" type="presOf" srcId="{695F85E3-3686-4A36-A93A-74DEA3FF2EF3}" destId="{DC6F5422-252D-4F48-896A-DA8E04F20FF0}" srcOrd="0" destOrd="0" presId="urn:microsoft.com/office/officeart/2005/8/layout/hierarchy1"/>
    <dgm:cxn modelId="{A0E82442-EE13-4EE5-A203-3474777D8613}" srcId="{EAC55B7F-3E07-4E17-B16D-1D128D7CBF2D}" destId="{695F85E3-3686-4A36-A93A-74DEA3FF2EF3}" srcOrd="1" destOrd="0" parTransId="{530C0E79-8AF9-496D-B9F8-CDB674F04F35}" sibTransId="{52204E06-DF3C-4E0D-BB2A-A35A9CD59382}"/>
    <dgm:cxn modelId="{474BF04B-DB68-4D16-8EFE-111BE3B2F608}" srcId="{8CC0F799-8DB5-49AE-9D4D-FC63CA48CC77}" destId="{EAC55B7F-3E07-4E17-B16D-1D128D7CBF2D}" srcOrd="0" destOrd="0" parTransId="{F713F531-9D39-441C-9A42-6BF60C5FE4BE}" sibTransId="{C546C4E4-26C7-4D29-ADC1-57179B4FCB34}"/>
    <dgm:cxn modelId="{378F306D-BF38-41D9-9635-A5AA8AEBB740}" srcId="{EAC55B7F-3E07-4E17-B16D-1D128D7CBF2D}" destId="{4B24202C-0F17-4249-BBD1-52E6CAC31C78}" srcOrd="0" destOrd="0" parTransId="{F543D59C-C083-4008-A710-C66673978FC6}" sibTransId="{981215C9-875D-4AC8-BDCD-DBF837C98466}"/>
    <dgm:cxn modelId="{EA538DB0-943C-4156-9815-FD540F2D2B57}" type="presOf" srcId="{4E74610C-7E5E-453E-880B-FA44064D671F}" destId="{629A61CE-71B8-4015-9413-A890405FB4F1}" srcOrd="0" destOrd="0" presId="urn:microsoft.com/office/officeart/2005/8/layout/hierarchy1"/>
    <dgm:cxn modelId="{89CBF618-9929-4B88-BFCA-A53CA47F84E4}" srcId="{71B7074A-67E6-49C7-829D-4F36043B4310}" destId="{992C011F-1981-42D8-AAD8-D7B8759800C7}" srcOrd="0" destOrd="0" parTransId="{281853E9-16D5-49EF-A794-CCF7CA72453D}" sibTransId="{A744F093-39BE-4A88-A028-3E38280507CA}"/>
    <dgm:cxn modelId="{B1A2D91F-907A-42C0-9F20-0C3BC30E38A3}" type="presOf" srcId="{530C0E79-8AF9-496D-B9F8-CDB674F04F35}" destId="{91D11D1A-4991-4D4D-AC77-53B3BE45F41C}" srcOrd="0" destOrd="0" presId="urn:microsoft.com/office/officeart/2005/8/layout/hierarchy1"/>
    <dgm:cxn modelId="{F41D62E9-AF27-4273-B481-B6B999BC6B9D}" srcId="{76F9BA78-F186-4B8A-8D5A-F4CEEF2D88FD}" destId="{8CC0F799-8DB5-49AE-9D4D-FC63CA48CC77}" srcOrd="0" destOrd="0" parTransId="{B095B8E0-6B74-428F-8899-34D631EC1D07}" sibTransId="{8F99E1C8-E3DB-4FB4-A26D-767FD32AF66A}"/>
    <dgm:cxn modelId="{40AA5FE2-13D0-4358-9A2B-E67405D0C69D}" type="presOf" srcId="{F713F531-9D39-441C-9A42-6BF60C5FE4BE}" destId="{0169A17B-3F7F-4CEC-903F-5A352EC86E8C}" srcOrd="0" destOrd="0" presId="urn:microsoft.com/office/officeart/2005/8/layout/hierarchy1"/>
    <dgm:cxn modelId="{6AD67792-A988-46C3-A6E8-08193B14BE2C}" type="presOf" srcId="{F543D59C-C083-4008-A710-C66673978FC6}" destId="{8C6B3B9A-973C-40D2-AF48-D00FF6B58C3E}" srcOrd="0" destOrd="0" presId="urn:microsoft.com/office/officeart/2005/8/layout/hierarchy1"/>
    <dgm:cxn modelId="{2A011EA4-EBB4-4787-9592-96264162B3AB}" type="presOf" srcId="{8CC0F799-8DB5-49AE-9D4D-FC63CA48CC77}" destId="{DA5A979A-A96F-453C-81DB-441286A8892F}" srcOrd="0" destOrd="0" presId="urn:microsoft.com/office/officeart/2005/8/layout/hierarchy1"/>
    <dgm:cxn modelId="{5EDCF9AF-939A-4EC4-ADCB-C47836BB3E3F}" srcId="{8CC0F799-8DB5-49AE-9D4D-FC63CA48CC77}" destId="{71B7074A-67E6-49C7-829D-4F36043B4310}" srcOrd="1" destOrd="0" parTransId="{4E74610C-7E5E-453E-880B-FA44064D671F}" sibTransId="{9DFCFD24-F3DB-436B-8C8F-37A8C989A37B}"/>
    <dgm:cxn modelId="{ECE4E6E9-B278-4218-AECE-3D96D0E78E51}" type="presOf" srcId="{76F9BA78-F186-4B8A-8D5A-F4CEEF2D88FD}" destId="{5EEAB2BE-BF59-4217-AEC2-5E06ACC73236}" srcOrd="0" destOrd="0" presId="urn:microsoft.com/office/officeart/2005/8/layout/hierarchy1"/>
    <dgm:cxn modelId="{E3256800-43B5-4F38-B9D1-D6A4A6C0871D}" type="presOf" srcId="{EAC55B7F-3E07-4E17-B16D-1D128D7CBF2D}" destId="{4498E085-9522-416D-B7A6-49F6A08E7A6B}" srcOrd="0" destOrd="0" presId="urn:microsoft.com/office/officeart/2005/8/layout/hierarchy1"/>
    <dgm:cxn modelId="{BC478BE6-4BE8-493B-9FAD-161E8F1EA38E}" type="presOf" srcId="{71B7074A-67E6-49C7-829D-4F36043B4310}" destId="{62129C73-8FDA-4718-AE2E-4FEBD7860014}" srcOrd="0" destOrd="0" presId="urn:microsoft.com/office/officeart/2005/8/layout/hierarchy1"/>
    <dgm:cxn modelId="{337AD975-A8FA-43A0-B52A-0C1115620BF2}" srcId="{76F9BA78-F186-4B8A-8D5A-F4CEEF2D88FD}" destId="{8C31C701-D9C9-438A-B317-0804B118468B}" srcOrd="1" destOrd="0" parTransId="{A0D9D282-5DB9-4336-9271-6C2C7A78A676}" sibTransId="{917CB15B-2355-4E68-A9D8-4E3075294319}"/>
    <dgm:cxn modelId="{486BDA35-4F27-47C5-B8B0-24577CEAC8CD}" type="presOf" srcId="{281853E9-16D5-49EF-A794-CCF7CA72453D}" destId="{95A09835-7643-4768-914F-B42CCA5B8FB0}" srcOrd="0" destOrd="0" presId="urn:microsoft.com/office/officeart/2005/8/layout/hierarchy1"/>
    <dgm:cxn modelId="{D8687EF0-52B9-4884-8F93-30C4924624E5}" type="presParOf" srcId="{5EEAB2BE-BF59-4217-AEC2-5E06ACC73236}" destId="{BF071A79-7133-439C-A075-4B522900EC33}" srcOrd="0" destOrd="0" presId="urn:microsoft.com/office/officeart/2005/8/layout/hierarchy1"/>
    <dgm:cxn modelId="{0C3AFD80-9442-4EB3-8BE8-4FB44DC6D9D5}" type="presParOf" srcId="{BF071A79-7133-439C-A075-4B522900EC33}" destId="{9AB6B88D-DF1C-4BC8-B713-047228262A99}" srcOrd="0" destOrd="0" presId="urn:microsoft.com/office/officeart/2005/8/layout/hierarchy1"/>
    <dgm:cxn modelId="{21CB0B7D-4D40-4EC3-9218-C48A7F1FF560}" type="presParOf" srcId="{9AB6B88D-DF1C-4BC8-B713-047228262A99}" destId="{08081AE4-3F0A-4412-B4D0-8239313FFDCB}" srcOrd="0" destOrd="0" presId="urn:microsoft.com/office/officeart/2005/8/layout/hierarchy1"/>
    <dgm:cxn modelId="{96E7067F-BCAB-4343-B97C-63462CE865D4}" type="presParOf" srcId="{9AB6B88D-DF1C-4BC8-B713-047228262A99}" destId="{DA5A979A-A96F-453C-81DB-441286A8892F}" srcOrd="1" destOrd="0" presId="urn:microsoft.com/office/officeart/2005/8/layout/hierarchy1"/>
    <dgm:cxn modelId="{46429E11-BA60-412E-8E42-DF233B2DF0BA}" type="presParOf" srcId="{BF071A79-7133-439C-A075-4B522900EC33}" destId="{00D97A15-380C-4431-A3F2-AA65BDB98362}" srcOrd="1" destOrd="0" presId="urn:microsoft.com/office/officeart/2005/8/layout/hierarchy1"/>
    <dgm:cxn modelId="{3633CB84-E241-4EDE-9388-6E4C088B40F0}" type="presParOf" srcId="{00D97A15-380C-4431-A3F2-AA65BDB98362}" destId="{0169A17B-3F7F-4CEC-903F-5A352EC86E8C}" srcOrd="0" destOrd="0" presId="urn:microsoft.com/office/officeart/2005/8/layout/hierarchy1"/>
    <dgm:cxn modelId="{7D0F1C7B-D9FC-4FA4-97C0-42395494766E}" type="presParOf" srcId="{00D97A15-380C-4431-A3F2-AA65BDB98362}" destId="{C0ADB8C4-4079-4B3A-B4A3-E16B0D2DE134}" srcOrd="1" destOrd="0" presId="urn:microsoft.com/office/officeart/2005/8/layout/hierarchy1"/>
    <dgm:cxn modelId="{1E08A3C7-DF2A-49DC-A334-2E9312C3B49E}" type="presParOf" srcId="{C0ADB8C4-4079-4B3A-B4A3-E16B0D2DE134}" destId="{679BB80D-306F-4C7E-A476-9C2F3FAE26DE}" srcOrd="0" destOrd="0" presId="urn:microsoft.com/office/officeart/2005/8/layout/hierarchy1"/>
    <dgm:cxn modelId="{52D4AE93-8FF3-4B74-BDA1-EE7CF403EFD5}" type="presParOf" srcId="{679BB80D-306F-4C7E-A476-9C2F3FAE26DE}" destId="{17492073-AD02-4513-84D7-43F6BC152186}" srcOrd="0" destOrd="0" presId="urn:microsoft.com/office/officeart/2005/8/layout/hierarchy1"/>
    <dgm:cxn modelId="{E43887CA-2CFE-46E3-AE5A-C27DB1462022}" type="presParOf" srcId="{679BB80D-306F-4C7E-A476-9C2F3FAE26DE}" destId="{4498E085-9522-416D-B7A6-49F6A08E7A6B}" srcOrd="1" destOrd="0" presId="urn:microsoft.com/office/officeart/2005/8/layout/hierarchy1"/>
    <dgm:cxn modelId="{13C1517C-410F-4EBD-8EEB-DCD3C283DBA3}" type="presParOf" srcId="{C0ADB8C4-4079-4B3A-B4A3-E16B0D2DE134}" destId="{96362E33-6B62-4C4B-B18D-89D61342D1B0}" srcOrd="1" destOrd="0" presId="urn:microsoft.com/office/officeart/2005/8/layout/hierarchy1"/>
    <dgm:cxn modelId="{8894A2C0-0B29-4311-A38A-078FE071E760}" type="presParOf" srcId="{96362E33-6B62-4C4B-B18D-89D61342D1B0}" destId="{8C6B3B9A-973C-40D2-AF48-D00FF6B58C3E}" srcOrd="0" destOrd="0" presId="urn:microsoft.com/office/officeart/2005/8/layout/hierarchy1"/>
    <dgm:cxn modelId="{DE4AA70B-9460-457F-8899-A447DE43CA4A}" type="presParOf" srcId="{96362E33-6B62-4C4B-B18D-89D61342D1B0}" destId="{37FE2F71-AA15-4C0E-B08E-3A9D367E10FC}" srcOrd="1" destOrd="0" presId="urn:microsoft.com/office/officeart/2005/8/layout/hierarchy1"/>
    <dgm:cxn modelId="{41ECDD3E-7BEF-423B-8DF5-B3E7DAA768F0}" type="presParOf" srcId="{37FE2F71-AA15-4C0E-B08E-3A9D367E10FC}" destId="{3876C4F8-F70F-4657-B71C-A7C04459E283}" srcOrd="0" destOrd="0" presId="urn:microsoft.com/office/officeart/2005/8/layout/hierarchy1"/>
    <dgm:cxn modelId="{E96BBE7F-B0D6-4CD7-9C3A-86A885B0AC59}" type="presParOf" srcId="{3876C4F8-F70F-4657-B71C-A7C04459E283}" destId="{B9975350-0E3D-4664-9899-DBD935C6968A}" srcOrd="0" destOrd="0" presId="urn:microsoft.com/office/officeart/2005/8/layout/hierarchy1"/>
    <dgm:cxn modelId="{56896A6B-2909-47F6-A3CF-FEB5F4C2793A}" type="presParOf" srcId="{3876C4F8-F70F-4657-B71C-A7C04459E283}" destId="{EA4F4C06-A440-454B-9449-331BA20FF940}" srcOrd="1" destOrd="0" presId="urn:microsoft.com/office/officeart/2005/8/layout/hierarchy1"/>
    <dgm:cxn modelId="{BD468DED-3215-4E5A-89FE-8A90771E1E76}" type="presParOf" srcId="{37FE2F71-AA15-4C0E-B08E-3A9D367E10FC}" destId="{7BF68BAF-FE69-40F0-B450-2E22EF163D15}" srcOrd="1" destOrd="0" presId="urn:microsoft.com/office/officeart/2005/8/layout/hierarchy1"/>
    <dgm:cxn modelId="{1E69F9CA-3DAD-43F1-91B3-C3BAE77D2A13}" type="presParOf" srcId="{96362E33-6B62-4C4B-B18D-89D61342D1B0}" destId="{91D11D1A-4991-4D4D-AC77-53B3BE45F41C}" srcOrd="2" destOrd="0" presId="urn:microsoft.com/office/officeart/2005/8/layout/hierarchy1"/>
    <dgm:cxn modelId="{2B04D1F3-9FB2-43D9-BDAD-29ABF5B8F377}" type="presParOf" srcId="{96362E33-6B62-4C4B-B18D-89D61342D1B0}" destId="{27CD423A-13C6-4BA4-B8CD-EE2FB3E7B243}" srcOrd="3" destOrd="0" presId="urn:microsoft.com/office/officeart/2005/8/layout/hierarchy1"/>
    <dgm:cxn modelId="{95BFF7DC-A367-4919-8313-DF90FFB6DEB5}" type="presParOf" srcId="{27CD423A-13C6-4BA4-B8CD-EE2FB3E7B243}" destId="{9265606B-722E-43FD-A36E-2EDDDD37B07B}" srcOrd="0" destOrd="0" presId="urn:microsoft.com/office/officeart/2005/8/layout/hierarchy1"/>
    <dgm:cxn modelId="{2178590B-F4E6-47DD-8C22-29E937FF5BD8}" type="presParOf" srcId="{9265606B-722E-43FD-A36E-2EDDDD37B07B}" destId="{9B51CAB3-AC93-4CFB-B297-286CD22F170B}" srcOrd="0" destOrd="0" presId="urn:microsoft.com/office/officeart/2005/8/layout/hierarchy1"/>
    <dgm:cxn modelId="{4792DD2C-C3D8-47D8-BF23-7F1BE7EB2C4A}" type="presParOf" srcId="{9265606B-722E-43FD-A36E-2EDDDD37B07B}" destId="{DC6F5422-252D-4F48-896A-DA8E04F20FF0}" srcOrd="1" destOrd="0" presId="urn:microsoft.com/office/officeart/2005/8/layout/hierarchy1"/>
    <dgm:cxn modelId="{659C6042-833D-4009-B1A2-BAE1810F6915}" type="presParOf" srcId="{27CD423A-13C6-4BA4-B8CD-EE2FB3E7B243}" destId="{799B7BD9-A8FB-4ABA-BD8E-FAC97F079369}" srcOrd="1" destOrd="0" presId="urn:microsoft.com/office/officeart/2005/8/layout/hierarchy1"/>
    <dgm:cxn modelId="{6280113E-E97F-429B-A377-AA44BC2E7F1C}" type="presParOf" srcId="{00D97A15-380C-4431-A3F2-AA65BDB98362}" destId="{629A61CE-71B8-4015-9413-A890405FB4F1}" srcOrd="2" destOrd="0" presId="urn:microsoft.com/office/officeart/2005/8/layout/hierarchy1"/>
    <dgm:cxn modelId="{CB13BF7D-5BED-4A8F-B45C-D076BA1E4DCA}" type="presParOf" srcId="{00D97A15-380C-4431-A3F2-AA65BDB98362}" destId="{BEE3927A-CFDC-46CA-BA16-38A962AAA433}" srcOrd="3" destOrd="0" presId="urn:microsoft.com/office/officeart/2005/8/layout/hierarchy1"/>
    <dgm:cxn modelId="{870BC18D-8065-4749-93EC-3C41E867057B}" type="presParOf" srcId="{BEE3927A-CFDC-46CA-BA16-38A962AAA433}" destId="{84B633AC-DDED-480F-96DA-7ACA1BA7847B}" srcOrd="0" destOrd="0" presId="urn:microsoft.com/office/officeart/2005/8/layout/hierarchy1"/>
    <dgm:cxn modelId="{96342DDE-B6D1-41D9-95FB-B928B5E00EDE}" type="presParOf" srcId="{84B633AC-DDED-480F-96DA-7ACA1BA7847B}" destId="{8926E47D-0984-4BC5-97DD-57154A176A35}" srcOrd="0" destOrd="0" presId="urn:microsoft.com/office/officeart/2005/8/layout/hierarchy1"/>
    <dgm:cxn modelId="{E1FBE679-83FB-4419-8B28-BE251A2B9126}" type="presParOf" srcId="{84B633AC-DDED-480F-96DA-7ACA1BA7847B}" destId="{62129C73-8FDA-4718-AE2E-4FEBD7860014}" srcOrd="1" destOrd="0" presId="urn:microsoft.com/office/officeart/2005/8/layout/hierarchy1"/>
    <dgm:cxn modelId="{1EC694CE-7E22-4F20-A33F-40E7012F0D0B}" type="presParOf" srcId="{BEE3927A-CFDC-46CA-BA16-38A962AAA433}" destId="{1F6CE6DB-8556-487F-9F09-4761D1D755FD}" srcOrd="1" destOrd="0" presId="urn:microsoft.com/office/officeart/2005/8/layout/hierarchy1"/>
    <dgm:cxn modelId="{88998E15-DD54-4103-BB89-77C8289037E4}" type="presParOf" srcId="{1F6CE6DB-8556-487F-9F09-4761D1D755FD}" destId="{95A09835-7643-4768-914F-B42CCA5B8FB0}" srcOrd="0" destOrd="0" presId="urn:microsoft.com/office/officeart/2005/8/layout/hierarchy1"/>
    <dgm:cxn modelId="{098478C7-B4D2-4B8E-B520-5694C4E67770}" type="presParOf" srcId="{1F6CE6DB-8556-487F-9F09-4761D1D755FD}" destId="{6CC57456-A86E-4188-8279-7CCD8A066E6D}" srcOrd="1" destOrd="0" presId="urn:microsoft.com/office/officeart/2005/8/layout/hierarchy1"/>
    <dgm:cxn modelId="{A9139F70-0C52-4520-9B39-EEF58FE63A78}" type="presParOf" srcId="{6CC57456-A86E-4188-8279-7CCD8A066E6D}" destId="{225EA470-8A80-4BD2-BA64-5D3D30546281}" srcOrd="0" destOrd="0" presId="urn:microsoft.com/office/officeart/2005/8/layout/hierarchy1"/>
    <dgm:cxn modelId="{DDFAC122-8008-4FF7-8ED1-7B495A53DE1C}" type="presParOf" srcId="{225EA470-8A80-4BD2-BA64-5D3D30546281}" destId="{3EA8AE81-CA58-48BE-AC11-EA5BB26CAE22}" srcOrd="0" destOrd="0" presId="urn:microsoft.com/office/officeart/2005/8/layout/hierarchy1"/>
    <dgm:cxn modelId="{0D09FB7E-FEB3-46A9-819E-63DDACF7D97B}" type="presParOf" srcId="{225EA470-8A80-4BD2-BA64-5D3D30546281}" destId="{D0D6CB46-ADFA-4EB3-8CAF-5426A23133E7}" srcOrd="1" destOrd="0" presId="urn:microsoft.com/office/officeart/2005/8/layout/hierarchy1"/>
    <dgm:cxn modelId="{88015DEB-17F4-4FE3-9604-3D3B115CEB72}" type="presParOf" srcId="{6CC57456-A86E-4188-8279-7CCD8A066E6D}" destId="{847F1FA2-5B39-4BE4-803F-620052264452}" srcOrd="1" destOrd="0" presId="urn:microsoft.com/office/officeart/2005/8/layout/hierarchy1"/>
    <dgm:cxn modelId="{9475673A-1127-4D21-BE72-E2A565A293DE}" type="presParOf" srcId="{5EEAB2BE-BF59-4217-AEC2-5E06ACC73236}" destId="{4A1DB9E4-4610-4322-8374-5DE1640C3BB4}" srcOrd="1" destOrd="0" presId="urn:microsoft.com/office/officeart/2005/8/layout/hierarchy1"/>
    <dgm:cxn modelId="{CEE9FD13-7A61-41B8-B71A-DF5C07DB5D58}" type="presParOf" srcId="{4A1DB9E4-4610-4322-8374-5DE1640C3BB4}" destId="{EC77BC63-187D-4654-86DD-22FD2BD49936}" srcOrd="0" destOrd="0" presId="urn:microsoft.com/office/officeart/2005/8/layout/hierarchy1"/>
    <dgm:cxn modelId="{65EE10E5-7319-4544-8FBC-B89CCA29845D}" type="presParOf" srcId="{EC77BC63-187D-4654-86DD-22FD2BD49936}" destId="{BC295347-0576-4B44-A42C-9A2B9935FA10}" srcOrd="0" destOrd="0" presId="urn:microsoft.com/office/officeart/2005/8/layout/hierarchy1"/>
    <dgm:cxn modelId="{1C3A25DA-BB60-409D-84E1-A670C9B60164}" type="presParOf" srcId="{EC77BC63-187D-4654-86DD-22FD2BD49936}" destId="{F1561F28-0A08-4A24-B872-9F4AE6212A01}" srcOrd="1" destOrd="0" presId="urn:microsoft.com/office/officeart/2005/8/layout/hierarchy1"/>
    <dgm:cxn modelId="{1D9B2563-D28A-428F-BBE3-2DE68BDF1725}" type="presParOf" srcId="{4A1DB9E4-4610-4322-8374-5DE1640C3BB4}" destId="{79B9D1FF-2803-48C0-8998-7202B1B7996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B89B5E-BF52-41DC-A68F-9F16640021F4}">
      <dsp:nvSpPr>
        <dsp:cNvPr id="0" name=""/>
        <dsp:cNvSpPr/>
      </dsp:nvSpPr>
      <dsp:spPr>
        <a:xfrm>
          <a:off x="0" y="788144"/>
          <a:ext cx="2729879" cy="3275855"/>
        </a:xfrm>
        <a:prstGeom prst="roundRect">
          <a:avLst>
            <a:gd name="adj" fmla="val 5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#</a:t>
          </a:r>
          <a:endParaRPr lang="en-US" sz="3200" kern="1200" dirty="0"/>
        </a:p>
      </dsp:txBody>
      <dsp:txXfrm rot="16200000">
        <a:off x="-1070112" y="1858257"/>
        <a:ext cx="2686201" cy="545975"/>
      </dsp:txXfrm>
    </dsp:sp>
    <dsp:sp modelId="{FF0E501E-3193-46DE-9AE2-EFB5A4FD0E0D}">
      <dsp:nvSpPr>
        <dsp:cNvPr id="0" name=""/>
        <dsp:cNvSpPr/>
      </dsp:nvSpPr>
      <dsp:spPr>
        <a:xfrm>
          <a:off x="545975" y="788144"/>
          <a:ext cx="2033760" cy="3275855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Statue of liberty</a:t>
          </a:r>
          <a:endParaRPr lang="en-US" sz="1100" kern="1200" dirty="0"/>
        </a:p>
      </dsp:txBody>
      <dsp:txXfrm>
        <a:off x="545975" y="788144"/>
        <a:ext cx="2033760" cy="3275855"/>
      </dsp:txXfrm>
    </dsp:sp>
    <dsp:sp modelId="{AC0AF97B-3FBD-4B1A-BBA3-67F5868861E2}">
      <dsp:nvSpPr>
        <dsp:cNvPr id="0" name=""/>
        <dsp:cNvSpPr/>
      </dsp:nvSpPr>
      <dsp:spPr>
        <a:xfrm rot="20672210">
          <a:off x="2778287" y="-279018"/>
          <a:ext cx="2729879" cy="3275855"/>
        </a:xfrm>
        <a:prstGeom prst="roundRect">
          <a:avLst>
            <a:gd name="adj" fmla="val 5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 </a:t>
          </a:r>
          <a:endParaRPr lang="en-US" sz="3200" kern="1200" dirty="0"/>
        </a:p>
      </dsp:txBody>
      <dsp:txXfrm rot="15272210">
        <a:off x="1708174" y="791094"/>
        <a:ext cx="2686201" cy="545975"/>
      </dsp:txXfrm>
    </dsp:sp>
    <dsp:sp modelId="{41BA6091-3DDE-41EF-9E97-980EA132C408}">
      <dsp:nvSpPr>
        <dsp:cNvPr id="0" name=""/>
        <dsp:cNvSpPr/>
      </dsp:nvSpPr>
      <dsp:spPr>
        <a:xfrm rot="5400000">
          <a:off x="2599081" y="2996655"/>
          <a:ext cx="481255" cy="40948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1F1D45-ADCD-45C9-B310-463099681C95}">
      <dsp:nvSpPr>
        <dsp:cNvPr id="0" name=""/>
        <dsp:cNvSpPr/>
      </dsp:nvSpPr>
      <dsp:spPr>
        <a:xfrm>
          <a:off x="5652120" y="788144"/>
          <a:ext cx="2729879" cy="3275855"/>
        </a:xfrm>
        <a:prstGeom prst="roundRect">
          <a:avLst>
            <a:gd name="adj" fmla="val 5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 rot="16200000">
        <a:off x="4582007" y="1858257"/>
        <a:ext cx="2686201" cy="545975"/>
      </dsp:txXfrm>
    </dsp:sp>
    <dsp:sp modelId="{B7A43E58-526D-47A6-939D-C20F9C05F7E9}">
      <dsp:nvSpPr>
        <dsp:cNvPr id="0" name=""/>
        <dsp:cNvSpPr/>
      </dsp:nvSpPr>
      <dsp:spPr>
        <a:xfrm rot="5400000">
          <a:off x="5424507" y="2996655"/>
          <a:ext cx="481255" cy="40948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A09835-7643-4768-914F-B42CCA5B8FB0}">
      <dsp:nvSpPr>
        <dsp:cNvPr id="0" name=""/>
        <dsp:cNvSpPr/>
      </dsp:nvSpPr>
      <dsp:spPr>
        <a:xfrm>
          <a:off x="6011060" y="2415375"/>
          <a:ext cx="91440" cy="4211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189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9A61CE-71B8-4015-9413-A890405FB4F1}">
      <dsp:nvSpPr>
        <dsp:cNvPr id="0" name=""/>
        <dsp:cNvSpPr/>
      </dsp:nvSpPr>
      <dsp:spPr>
        <a:xfrm>
          <a:off x="4326503" y="1074567"/>
          <a:ext cx="1730277" cy="421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028"/>
              </a:lnTo>
              <a:lnTo>
                <a:pt x="1730277" y="287028"/>
              </a:lnTo>
              <a:lnTo>
                <a:pt x="1730277" y="421189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D11D1A-4991-4D4D-AC77-53B3BE45F41C}">
      <dsp:nvSpPr>
        <dsp:cNvPr id="0" name=""/>
        <dsp:cNvSpPr/>
      </dsp:nvSpPr>
      <dsp:spPr>
        <a:xfrm>
          <a:off x="2238632" y="2415375"/>
          <a:ext cx="1131659" cy="421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028"/>
              </a:lnTo>
              <a:lnTo>
                <a:pt x="1131659" y="287028"/>
              </a:lnTo>
              <a:lnTo>
                <a:pt x="1131659" y="421189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6B3B9A-973C-40D2-AF48-D00FF6B58C3E}">
      <dsp:nvSpPr>
        <dsp:cNvPr id="0" name=""/>
        <dsp:cNvSpPr/>
      </dsp:nvSpPr>
      <dsp:spPr>
        <a:xfrm>
          <a:off x="973099" y="2415375"/>
          <a:ext cx="1265533" cy="421189"/>
        </a:xfrm>
        <a:custGeom>
          <a:avLst/>
          <a:gdLst/>
          <a:ahLst/>
          <a:cxnLst/>
          <a:rect l="0" t="0" r="0" b="0"/>
          <a:pathLst>
            <a:path>
              <a:moveTo>
                <a:pt x="1265533" y="0"/>
              </a:moveTo>
              <a:lnTo>
                <a:pt x="1265533" y="287028"/>
              </a:lnTo>
              <a:lnTo>
                <a:pt x="0" y="287028"/>
              </a:lnTo>
              <a:lnTo>
                <a:pt x="0" y="421189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69A17B-3F7F-4CEC-903F-5A352EC86E8C}">
      <dsp:nvSpPr>
        <dsp:cNvPr id="0" name=""/>
        <dsp:cNvSpPr/>
      </dsp:nvSpPr>
      <dsp:spPr>
        <a:xfrm>
          <a:off x="2238632" y="1074567"/>
          <a:ext cx="2087871" cy="421189"/>
        </a:xfrm>
        <a:custGeom>
          <a:avLst/>
          <a:gdLst/>
          <a:ahLst/>
          <a:cxnLst/>
          <a:rect l="0" t="0" r="0" b="0"/>
          <a:pathLst>
            <a:path>
              <a:moveTo>
                <a:pt x="2087871" y="0"/>
              </a:moveTo>
              <a:lnTo>
                <a:pt x="2087871" y="287028"/>
              </a:lnTo>
              <a:lnTo>
                <a:pt x="0" y="287028"/>
              </a:lnTo>
              <a:lnTo>
                <a:pt x="0" y="421189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81AE4-3F0A-4412-B4D0-8239313FFDCB}">
      <dsp:nvSpPr>
        <dsp:cNvPr id="0" name=""/>
        <dsp:cNvSpPr/>
      </dsp:nvSpPr>
      <dsp:spPr>
        <a:xfrm>
          <a:off x="3011225" y="154950"/>
          <a:ext cx="2630555" cy="9196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5A979A-A96F-453C-81DB-441286A8892F}">
      <dsp:nvSpPr>
        <dsp:cNvPr id="0" name=""/>
        <dsp:cNvSpPr/>
      </dsp:nvSpPr>
      <dsp:spPr>
        <a:xfrm>
          <a:off x="3172138" y="307817"/>
          <a:ext cx="2630555" cy="919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0000FF"/>
              </a:solidFill>
            </a:rPr>
            <a:t>ব্যক্তি</a:t>
          </a:r>
          <a:r>
            <a:rPr lang="en-US" sz="2400" kern="1200" dirty="0" smtClean="0">
              <a:solidFill>
                <a:srgbClr val="0000FF"/>
              </a:solidFill>
            </a:rPr>
            <a:t> </a:t>
          </a:r>
          <a:r>
            <a:rPr lang="en-US" sz="2400" kern="1200" dirty="0" err="1" smtClean="0">
              <a:solidFill>
                <a:srgbClr val="0000FF"/>
              </a:solidFill>
            </a:rPr>
            <a:t>বা</a:t>
          </a:r>
          <a:r>
            <a:rPr lang="en-US" sz="2400" kern="1200" dirty="0" smtClean="0">
              <a:solidFill>
                <a:srgbClr val="0000FF"/>
              </a:solidFill>
            </a:rPr>
            <a:t> </a:t>
          </a:r>
          <a:r>
            <a:rPr lang="en-US" sz="2400" kern="1200" dirty="0" err="1" smtClean="0">
              <a:solidFill>
                <a:srgbClr val="0000FF"/>
              </a:solidFill>
            </a:rPr>
            <a:t>পৌর</a:t>
          </a:r>
          <a:r>
            <a:rPr lang="en-US" sz="2400" kern="1200" dirty="0" smtClean="0">
              <a:solidFill>
                <a:srgbClr val="0000FF"/>
              </a:solidFill>
            </a:rPr>
            <a:t> </a:t>
          </a:r>
          <a:r>
            <a:rPr lang="en-US" sz="2400" kern="1200" dirty="0" err="1" smtClean="0">
              <a:solidFill>
                <a:srgbClr val="0000FF"/>
              </a:solidFill>
            </a:rPr>
            <a:t>স্বাধীনতা</a:t>
          </a:r>
          <a:endParaRPr lang="en-US" sz="2400" kern="1200" dirty="0">
            <a:solidFill>
              <a:srgbClr val="0000FF"/>
            </a:solidFill>
          </a:endParaRPr>
        </a:p>
      </dsp:txBody>
      <dsp:txXfrm>
        <a:off x="3172138" y="307817"/>
        <a:ext cx="2630555" cy="919617"/>
      </dsp:txXfrm>
    </dsp:sp>
    <dsp:sp modelId="{17492073-AD02-4513-84D7-43F6BC152186}">
      <dsp:nvSpPr>
        <dsp:cNvPr id="0" name=""/>
        <dsp:cNvSpPr/>
      </dsp:nvSpPr>
      <dsp:spPr>
        <a:xfrm>
          <a:off x="1265879" y="1495757"/>
          <a:ext cx="1945505" cy="9196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8E085-9522-416D-B7A6-49F6A08E7A6B}">
      <dsp:nvSpPr>
        <dsp:cNvPr id="0" name=""/>
        <dsp:cNvSpPr/>
      </dsp:nvSpPr>
      <dsp:spPr>
        <a:xfrm>
          <a:off x="1426792" y="1648624"/>
          <a:ext cx="1945505" cy="919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0000FF"/>
              </a:solidFill>
            </a:rPr>
            <a:t>প্রাকৃতিক</a:t>
          </a:r>
          <a:r>
            <a:rPr lang="en-US" sz="2400" kern="1200" dirty="0" smtClean="0">
              <a:solidFill>
                <a:srgbClr val="0000FF"/>
              </a:solidFill>
            </a:rPr>
            <a:t> </a:t>
          </a:r>
          <a:r>
            <a:rPr lang="en-US" sz="2400" kern="1200" dirty="0" err="1" smtClean="0">
              <a:solidFill>
                <a:srgbClr val="0000FF"/>
              </a:solidFill>
            </a:rPr>
            <a:t>স্বাধীনতা</a:t>
          </a:r>
          <a:endParaRPr lang="en-US" sz="2400" kern="1200" dirty="0">
            <a:solidFill>
              <a:srgbClr val="0000FF"/>
            </a:solidFill>
          </a:endParaRPr>
        </a:p>
      </dsp:txBody>
      <dsp:txXfrm>
        <a:off x="1426792" y="1648624"/>
        <a:ext cx="1945505" cy="919617"/>
      </dsp:txXfrm>
    </dsp:sp>
    <dsp:sp modelId="{B9975350-0E3D-4664-9899-DBD935C6968A}">
      <dsp:nvSpPr>
        <dsp:cNvPr id="0" name=""/>
        <dsp:cNvSpPr/>
      </dsp:nvSpPr>
      <dsp:spPr>
        <a:xfrm>
          <a:off x="2352" y="2836564"/>
          <a:ext cx="1941493" cy="9196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4F4C06-A440-454B-9449-331BA20FF940}">
      <dsp:nvSpPr>
        <dsp:cNvPr id="0" name=""/>
        <dsp:cNvSpPr/>
      </dsp:nvSpPr>
      <dsp:spPr>
        <a:xfrm>
          <a:off x="163265" y="2989432"/>
          <a:ext cx="1941493" cy="919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0000FF"/>
              </a:solidFill>
            </a:rPr>
            <a:t>জাতীয়</a:t>
          </a:r>
          <a:r>
            <a:rPr lang="en-US" sz="2400" kern="1200" dirty="0" smtClean="0">
              <a:solidFill>
                <a:srgbClr val="0000FF"/>
              </a:solidFill>
            </a:rPr>
            <a:t> </a:t>
          </a:r>
          <a:r>
            <a:rPr lang="en-US" sz="2400" kern="1200" dirty="0" err="1" smtClean="0">
              <a:solidFill>
                <a:srgbClr val="0000FF"/>
              </a:solidFill>
            </a:rPr>
            <a:t>স্বাধীনতা</a:t>
          </a:r>
          <a:endParaRPr lang="en-US" sz="2400" kern="1200" dirty="0">
            <a:solidFill>
              <a:srgbClr val="0000FF"/>
            </a:solidFill>
          </a:endParaRPr>
        </a:p>
      </dsp:txBody>
      <dsp:txXfrm>
        <a:off x="163265" y="2989432"/>
        <a:ext cx="1941493" cy="919617"/>
      </dsp:txXfrm>
    </dsp:sp>
    <dsp:sp modelId="{9B51CAB3-AC93-4CFB-B297-286CD22F170B}">
      <dsp:nvSpPr>
        <dsp:cNvPr id="0" name=""/>
        <dsp:cNvSpPr/>
      </dsp:nvSpPr>
      <dsp:spPr>
        <a:xfrm>
          <a:off x="2265671" y="2836564"/>
          <a:ext cx="2209240" cy="9196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6F5422-252D-4F48-896A-DA8E04F20FF0}">
      <dsp:nvSpPr>
        <dsp:cNvPr id="0" name=""/>
        <dsp:cNvSpPr/>
      </dsp:nvSpPr>
      <dsp:spPr>
        <a:xfrm>
          <a:off x="2426584" y="2989432"/>
          <a:ext cx="2209240" cy="919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0000FF"/>
              </a:solidFill>
            </a:rPr>
            <a:t>সামাজিক</a:t>
          </a:r>
          <a:r>
            <a:rPr lang="en-US" sz="2400" kern="1200" dirty="0" smtClean="0">
              <a:solidFill>
                <a:srgbClr val="0000FF"/>
              </a:solidFill>
            </a:rPr>
            <a:t> </a:t>
          </a:r>
          <a:r>
            <a:rPr lang="en-US" sz="2400" kern="1200" dirty="0" err="1" smtClean="0">
              <a:solidFill>
                <a:srgbClr val="0000FF"/>
              </a:solidFill>
            </a:rPr>
            <a:t>স্বাধীনতা</a:t>
          </a:r>
          <a:endParaRPr lang="en-US" sz="2400" kern="1200" dirty="0">
            <a:solidFill>
              <a:srgbClr val="0000FF"/>
            </a:solidFill>
          </a:endParaRPr>
        </a:p>
      </dsp:txBody>
      <dsp:txXfrm>
        <a:off x="2426584" y="2989432"/>
        <a:ext cx="2209240" cy="919617"/>
      </dsp:txXfrm>
    </dsp:sp>
    <dsp:sp modelId="{8926E47D-0984-4BC5-97DD-57154A176A35}">
      <dsp:nvSpPr>
        <dsp:cNvPr id="0" name=""/>
        <dsp:cNvSpPr/>
      </dsp:nvSpPr>
      <dsp:spPr>
        <a:xfrm>
          <a:off x="4726434" y="1495757"/>
          <a:ext cx="2660692" cy="9196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129C73-8FDA-4718-AE2E-4FEBD7860014}">
      <dsp:nvSpPr>
        <dsp:cNvPr id="0" name=""/>
        <dsp:cNvSpPr/>
      </dsp:nvSpPr>
      <dsp:spPr>
        <a:xfrm>
          <a:off x="4887347" y="1648624"/>
          <a:ext cx="2660692" cy="919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0000FF"/>
              </a:solidFill>
            </a:rPr>
            <a:t>রাজনৈতিক</a:t>
          </a:r>
          <a:r>
            <a:rPr lang="en-US" sz="2400" kern="1200" dirty="0" smtClean="0">
              <a:solidFill>
                <a:srgbClr val="0000FF"/>
              </a:solidFill>
            </a:rPr>
            <a:t> </a:t>
          </a:r>
          <a:r>
            <a:rPr lang="en-US" sz="2400" kern="1200" dirty="0" err="1" smtClean="0">
              <a:solidFill>
                <a:srgbClr val="0000FF"/>
              </a:solidFill>
            </a:rPr>
            <a:t>স্বাধীনতা</a:t>
          </a:r>
          <a:endParaRPr lang="en-US" sz="2400" kern="1200" dirty="0">
            <a:solidFill>
              <a:srgbClr val="0000FF"/>
            </a:solidFill>
          </a:endParaRPr>
        </a:p>
      </dsp:txBody>
      <dsp:txXfrm>
        <a:off x="4887347" y="1648624"/>
        <a:ext cx="2660692" cy="919617"/>
      </dsp:txXfrm>
    </dsp:sp>
    <dsp:sp modelId="{3EA8AE81-CA58-48BE-AC11-EA5BB26CAE22}">
      <dsp:nvSpPr>
        <dsp:cNvPr id="0" name=""/>
        <dsp:cNvSpPr/>
      </dsp:nvSpPr>
      <dsp:spPr>
        <a:xfrm>
          <a:off x="4796738" y="2836564"/>
          <a:ext cx="2520085" cy="9196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D6CB46-ADFA-4EB3-8CAF-5426A23133E7}">
      <dsp:nvSpPr>
        <dsp:cNvPr id="0" name=""/>
        <dsp:cNvSpPr/>
      </dsp:nvSpPr>
      <dsp:spPr>
        <a:xfrm>
          <a:off x="4957651" y="2989432"/>
          <a:ext cx="2520085" cy="919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0000FF"/>
              </a:solidFill>
            </a:rPr>
            <a:t>অর্থনৈতিক</a:t>
          </a:r>
          <a:r>
            <a:rPr lang="en-US" sz="2400" kern="1200" dirty="0" smtClean="0">
              <a:solidFill>
                <a:srgbClr val="0000FF"/>
              </a:solidFill>
            </a:rPr>
            <a:t> </a:t>
          </a:r>
          <a:r>
            <a:rPr lang="en-US" sz="2400" kern="1200" dirty="0" err="1" smtClean="0">
              <a:solidFill>
                <a:srgbClr val="0000FF"/>
              </a:solidFill>
            </a:rPr>
            <a:t>স্বাধীনতা</a:t>
          </a:r>
          <a:endParaRPr lang="en-US" sz="2400" kern="1200" dirty="0">
            <a:solidFill>
              <a:srgbClr val="0000FF"/>
            </a:solidFill>
          </a:endParaRPr>
        </a:p>
      </dsp:txBody>
      <dsp:txXfrm>
        <a:off x="4957651" y="2989432"/>
        <a:ext cx="2520085" cy="919617"/>
      </dsp:txXfrm>
    </dsp:sp>
    <dsp:sp modelId="{BC295347-0576-4B44-A42C-9A2B9935FA10}">
      <dsp:nvSpPr>
        <dsp:cNvPr id="0" name=""/>
        <dsp:cNvSpPr/>
      </dsp:nvSpPr>
      <dsp:spPr>
        <a:xfrm>
          <a:off x="5963606" y="154950"/>
          <a:ext cx="1950327" cy="9196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561F28-0A08-4A24-B872-9F4AE6212A01}">
      <dsp:nvSpPr>
        <dsp:cNvPr id="0" name=""/>
        <dsp:cNvSpPr/>
      </dsp:nvSpPr>
      <dsp:spPr>
        <a:xfrm>
          <a:off x="6124519" y="307817"/>
          <a:ext cx="1950327" cy="919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0000FF"/>
              </a:solidFill>
            </a:rPr>
            <a:t>আইনগত</a:t>
          </a:r>
          <a:r>
            <a:rPr lang="en-US" sz="2400" kern="1200" dirty="0" smtClean="0">
              <a:solidFill>
                <a:srgbClr val="0000FF"/>
              </a:solidFill>
            </a:rPr>
            <a:t> </a:t>
          </a:r>
          <a:r>
            <a:rPr lang="en-US" sz="2400" kern="1200" dirty="0" err="1" smtClean="0">
              <a:solidFill>
                <a:srgbClr val="0000FF"/>
              </a:solidFill>
            </a:rPr>
            <a:t>স্বাধীনতা</a:t>
          </a:r>
          <a:endParaRPr lang="en-US" sz="2400" kern="1200" dirty="0">
            <a:solidFill>
              <a:srgbClr val="0000FF"/>
            </a:solidFill>
          </a:endParaRPr>
        </a:p>
      </dsp:txBody>
      <dsp:txXfrm>
        <a:off x="6124519" y="307817"/>
        <a:ext cx="1950327" cy="919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3175000"/>
            <a:ext cx="3733819" cy="759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247508"/>
            <a:ext cx="3733801" cy="16002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429306"/>
            <a:ext cx="3733801" cy="762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470336"/>
            <a:ext cx="1965960" cy="1524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499643"/>
            <a:ext cx="1965960" cy="762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302000"/>
            <a:ext cx="3063240" cy="2286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384153"/>
            <a:ext cx="16002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041385"/>
            <a:ext cx="9144000" cy="203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062940"/>
            <a:ext cx="9144001" cy="11723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035908"/>
            <a:ext cx="2729950" cy="20702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0847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001573"/>
            <a:ext cx="8458200" cy="1225021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249948"/>
            <a:ext cx="4953000" cy="14605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505200"/>
            <a:ext cx="960120" cy="381000"/>
          </a:xfrm>
        </p:spPr>
        <p:txBody>
          <a:bodyPr/>
          <a:lstStyle/>
          <a:p>
            <a:fld id="{20F6B8C6-242E-45A2-8666-C05550D0265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504407"/>
            <a:ext cx="12954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947"/>
            <a:ext cx="747712" cy="30480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086475C-4416-45CE-A82B-513F4298F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B8C6-242E-45A2-8666-C05550D0265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475C-4416-45CE-A82B-513F4298F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952500"/>
            <a:ext cx="1905000" cy="45720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2500"/>
            <a:ext cx="6248400" cy="45720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B8C6-242E-45A2-8666-C05550D0265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475C-4416-45CE-A82B-513F4298F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B8C6-242E-45A2-8666-C05550D0265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475C-4416-45CE-A82B-513F4298F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651000"/>
            <a:ext cx="7772400" cy="1135063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05907"/>
            <a:ext cx="7772400" cy="1258093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B8C6-242E-45A2-8666-C05550D0265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475C-4416-45CE-A82B-513F4298F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520"/>
            <a:ext cx="4038600" cy="3771636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520"/>
            <a:ext cx="4038600" cy="3771636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B8C6-242E-45A2-8666-C05550D0265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475C-4416-45CE-A82B-513F4298F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52500"/>
            <a:ext cx="8382000" cy="891540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70808"/>
            <a:ext cx="4041648" cy="381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870808"/>
            <a:ext cx="4041775" cy="381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257099"/>
            <a:ext cx="4041648" cy="32385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257099"/>
            <a:ext cx="4041775" cy="32385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F6B8C6-242E-45A2-8666-C05550D0265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86475C-4416-45CE-A82B-513F4298FA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2500"/>
            <a:ext cx="8229600" cy="891540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510540"/>
            <a:ext cx="957264" cy="381000"/>
          </a:xfrm>
        </p:spPr>
        <p:txBody>
          <a:bodyPr/>
          <a:lstStyle/>
          <a:p>
            <a:fld id="{20F6B8C6-242E-45A2-8666-C05550D0265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510540"/>
            <a:ext cx="132588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893"/>
            <a:ext cx="762000" cy="304800"/>
          </a:xfrm>
        </p:spPr>
        <p:txBody>
          <a:bodyPr/>
          <a:lstStyle/>
          <a:p>
            <a:fld id="{9086475C-4416-45CE-A82B-513F4298F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B8C6-242E-45A2-8666-C05550D0265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475C-4416-45CE-A82B-513F4298F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918308"/>
            <a:ext cx="3383280" cy="731520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675606"/>
            <a:ext cx="3383280" cy="384810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646906"/>
            <a:ext cx="5102352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B8C6-242E-45A2-8666-C05550D0265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475C-4416-45CE-A82B-513F4298F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924301"/>
            <a:ext cx="586803" cy="3901364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952500"/>
            <a:ext cx="4572000" cy="3810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728591"/>
            <a:ext cx="2590800" cy="2097074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B8C6-242E-45A2-8666-C05550D0265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475C-4416-45CE-A82B-513F4298F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05682"/>
            <a:ext cx="9144000" cy="7033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258886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256897"/>
            <a:ext cx="9144001" cy="7620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3" y="300205"/>
            <a:ext cx="3733819" cy="759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66761"/>
            <a:ext cx="3733801" cy="15002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14587"/>
            <a:ext cx="3063240" cy="2286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90786"/>
            <a:ext cx="16002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668"/>
            <a:ext cx="57626" cy="51816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668"/>
            <a:ext cx="27432" cy="51816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668"/>
            <a:ext cx="9144" cy="51816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668"/>
            <a:ext cx="27432" cy="51816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17"/>
            <a:ext cx="54864" cy="48768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17"/>
            <a:ext cx="9144" cy="48768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952500"/>
            <a:ext cx="8229600" cy="889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74520"/>
            <a:ext cx="8229600" cy="36042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510540"/>
            <a:ext cx="957264" cy="3810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0F6B8C6-242E-45A2-8666-C05550D0265C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510540"/>
            <a:ext cx="1325880" cy="3810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893"/>
            <a:ext cx="762000" cy="30480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086475C-4416-45CE-A82B-513F4298F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47700"/>
            <a:ext cx="6902852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6000" b="1" i="1" dirty="0" err="1" smtClean="0">
                <a:ln/>
                <a:solidFill>
                  <a:schemeClr val="accent3"/>
                </a:solidFill>
              </a:rPr>
              <a:t>সবাইকে</a:t>
            </a:r>
            <a:r>
              <a:rPr lang="en-US" sz="6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6000" b="1" i="1" dirty="0" err="1" smtClean="0">
                <a:ln/>
                <a:solidFill>
                  <a:schemeClr val="accent3"/>
                </a:solidFill>
              </a:rPr>
              <a:t>শুভেচ্ছা</a:t>
            </a:r>
            <a:r>
              <a:rPr lang="en-US" sz="6000" b="1" dirty="0" smtClean="0">
                <a:ln/>
                <a:solidFill>
                  <a:schemeClr val="accent3"/>
                </a:solidFill>
              </a:rPr>
              <a:t>  </a:t>
            </a:r>
            <a:endParaRPr lang="en-US" sz="6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loud 2"/>
          <p:cNvSpPr/>
          <p:nvPr/>
        </p:nvSpPr>
        <p:spPr>
          <a:xfrm>
            <a:off x="685800" y="2095500"/>
            <a:ext cx="7620000" cy="3276600"/>
          </a:xfrm>
          <a:prstGeom prst="cloud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571500"/>
            <a:ext cx="2194832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99FF99"/>
                </a:solidFill>
              </a:rPr>
              <a:t>দলীয়</a:t>
            </a:r>
            <a:r>
              <a:rPr lang="en-US" sz="3200" dirty="0" smtClean="0">
                <a:solidFill>
                  <a:srgbClr val="99FF99"/>
                </a:solidFill>
              </a:rPr>
              <a:t> </a:t>
            </a:r>
            <a:r>
              <a:rPr lang="en-US" sz="3200" dirty="0" err="1" smtClean="0">
                <a:solidFill>
                  <a:srgbClr val="99FF99"/>
                </a:solidFill>
              </a:rPr>
              <a:t>কাজ</a:t>
            </a:r>
            <a:r>
              <a:rPr lang="en-US" sz="3200" dirty="0" smtClean="0">
                <a:solidFill>
                  <a:srgbClr val="99FF99"/>
                </a:solidFill>
              </a:rPr>
              <a:t> </a:t>
            </a:r>
            <a:endParaRPr lang="en-US" sz="3200" dirty="0">
              <a:solidFill>
                <a:srgbClr val="99FF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409700"/>
            <a:ext cx="7924800" cy="39703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শিক্ষার্থীদের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কয়েকটি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দলে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ভাগ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স্বাধীনতার</a:t>
            </a:r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শ্রেণিবিভাগ</a:t>
            </a:r>
            <a:r>
              <a:rPr lang="en-US" sz="2800" dirty="0" smtClean="0"/>
              <a:t> </a:t>
            </a:r>
            <a:r>
              <a:rPr lang="en-US" sz="2800" dirty="0" err="1" smtClean="0"/>
              <a:t>ওস্বাধীনতার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রক্ষাকবচসমূহ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কি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কি</a:t>
            </a:r>
            <a:r>
              <a:rPr lang="en-US" sz="2800" dirty="0" smtClean="0"/>
              <a:t> </a:t>
            </a:r>
            <a:r>
              <a:rPr lang="en-US" sz="2800" dirty="0" err="1" smtClean="0"/>
              <a:t>হতে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খাতায়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লিখতে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বলব</a:t>
            </a:r>
            <a:r>
              <a:rPr lang="en-US" sz="2800" dirty="0" smtClean="0"/>
              <a:t>।</a:t>
            </a:r>
          </a:p>
          <a:p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তারপর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বোর্ডে</a:t>
            </a:r>
            <a:r>
              <a:rPr lang="en-US" sz="2800" dirty="0" smtClean="0"/>
              <a:t> </a:t>
            </a:r>
            <a:r>
              <a:rPr lang="en-US" sz="2800" dirty="0" err="1" smtClean="0"/>
              <a:t>আকা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মাকড়সা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মানচিত্রে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সেগুলো</a:t>
            </a:r>
            <a:r>
              <a:rPr lang="en-US" sz="2800" dirty="0" smtClean="0"/>
              <a:t> </a:t>
            </a:r>
            <a:r>
              <a:rPr lang="en-US" sz="2800" dirty="0" err="1" smtClean="0"/>
              <a:t>লিখতে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বলব</a:t>
            </a:r>
            <a:r>
              <a:rPr lang="en-US" sz="2800" dirty="0" smtClean="0"/>
              <a:t>। </a:t>
            </a:r>
            <a:endParaRPr lang="en-US" sz="2800" dirty="0"/>
          </a:p>
        </p:txBody>
      </p:sp>
    </p:spTree>
  </p:cSld>
  <p:clrMapOvr>
    <a:masterClrMapping/>
  </p:clrMapOvr>
  <p:transition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95300"/>
            <a:ext cx="4623382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  </a:t>
            </a:r>
            <a:r>
              <a:rPr lang="en-US" sz="3200" dirty="0" err="1" smtClean="0">
                <a:solidFill>
                  <a:srgbClr val="FFFF00"/>
                </a:solidFill>
              </a:rPr>
              <a:t>স্বাধীনতার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শ্রেণিবিভাগ</a:t>
            </a:r>
            <a:r>
              <a:rPr lang="en-US" sz="3200" dirty="0" smtClean="0">
                <a:solidFill>
                  <a:srgbClr val="FFFF00"/>
                </a:solidFill>
              </a:rPr>
              <a:t>    </a:t>
            </a:r>
            <a:endParaRPr lang="en-US" sz="3200" dirty="0">
              <a:solidFill>
                <a:srgbClr val="FFFF00"/>
              </a:solidFill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533400" y="1257300"/>
          <a:ext cx="8077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95300"/>
            <a:ext cx="3767378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99FF99"/>
                </a:solidFill>
              </a:rPr>
              <a:t> </a:t>
            </a:r>
            <a:r>
              <a:rPr lang="en-US" sz="2800" dirty="0" err="1" smtClean="0">
                <a:solidFill>
                  <a:srgbClr val="99FF99"/>
                </a:solidFill>
              </a:rPr>
              <a:t>স্বাধীনতার</a:t>
            </a:r>
            <a:r>
              <a:rPr lang="en-US" sz="2800" dirty="0" smtClean="0">
                <a:solidFill>
                  <a:srgbClr val="99FF99"/>
                </a:solidFill>
              </a:rPr>
              <a:t> </a:t>
            </a:r>
            <a:r>
              <a:rPr lang="en-US" sz="2800" dirty="0" err="1" smtClean="0">
                <a:solidFill>
                  <a:srgbClr val="99FF99"/>
                </a:solidFill>
              </a:rPr>
              <a:t>শ্রেণিবিভাগ</a:t>
            </a:r>
            <a:r>
              <a:rPr lang="en-US" sz="2800" dirty="0" smtClean="0">
                <a:solidFill>
                  <a:srgbClr val="99FF99"/>
                </a:solidFill>
              </a:rPr>
              <a:t>  </a:t>
            </a:r>
            <a:endParaRPr lang="en-US" sz="2800" dirty="0">
              <a:solidFill>
                <a:srgbClr val="99FF99"/>
              </a:solidFill>
            </a:endParaRPr>
          </a:p>
        </p:txBody>
      </p:sp>
      <p:pic>
        <p:nvPicPr>
          <p:cNvPr id="3" name="Picture 2" descr="download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1257300"/>
            <a:ext cx="3810000" cy="2743200"/>
          </a:xfrm>
          <a:prstGeom prst="rect">
            <a:avLst/>
          </a:prstGeom>
        </p:spPr>
      </p:pic>
      <p:pic>
        <p:nvPicPr>
          <p:cNvPr id="4" name="Picture 3" descr="download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254252"/>
            <a:ext cx="4152900" cy="27462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0800" y="4610100"/>
            <a:ext cx="356540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রাজনৈতিক</a:t>
            </a:r>
            <a:r>
              <a:rPr lang="en-US" sz="2800" dirty="0" smtClean="0">
                <a:solidFill>
                  <a:srgbClr val="0000FF"/>
                </a:solidFill>
              </a:rPr>
              <a:t>  </a:t>
            </a:r>
            <a:r>
              <a:rPr lang="en-US" sz="2800" dirty="0" err="1" smtClean="0">
                <a:solidFill>
                  <a:srgbClr val="0000FF"/>
                </a:solidFill>
              </a:rPr>
              <a:t>স্বাধীনতা</a:t>
            </a:r>
            <a:r>
              <a:rPr lang="en-US" sz="2800" dirty="0" smtClean="0">
                <a:solidFill>
                  <a:srgbClr val="0000FF"/>
                </a:solidFill>
              </a:rPr>
              <a:t>  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95300"/>
            <a:ext cx="3767378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99FF99"/>
                </a:solidFill>
              </a:rPr>
              <a:t> </a:t>
            </a:r>
            <a:r>
              <a:rPr lang="en-US" sz="2800" dirty="0" err="1" smtClean="0">
                <a:solidFill>
                  <a:srgbClr val="99FF99"/>
                </a:solidFill>
              </a:rPr>
              <a:t>স্বাধীনতার</a:t>
            </a:r>
            <a:r>
              <a:rPr lang="en-US" sz="2800" dirty="0" smtClean="0">
                <a:solidFill>
                  <a:srgbClr val="99FF99"/>
                </a:solidFill>
              </a:rPr>
              <a:t> </a:t>
            </a:r>
            <a:r>
              <a:rPr lang="en-US" sz="2800" dirty="0" err="1" smtClean="0">
                <a:solidFill>
                  <a:srgbClr val="99FF99"/>
                </a:solidFill>
              </a:rPr>
              <a:t>শ্রেণিবিভাগ</a:t>
            </a:r>
            <a:r>
              <a:rPr lang="en-US" sz="2800" dirty="0" smtClean="0">
                <a:solidFill>
                  <a:srgbClr val="99FF99"/>
                </a:solidFill>
              </a:rPr>
              <a:t>  </a:t>
            </a:r>
            <a:endParaRPr lang="en-US" sz="2800" dirty="0">
              <a:solidFill>
                <a:srgbClr val="99FF99"/>
              </a:solidFill>
            </a:endParaRPr>
          </a:p>
        </p:txBody>
      </p:sp>
      <p:pic>
        <p:nvPicPr>
          <p:cNvPr id="3" name="Picture 2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409700"/>
            <a:ext cx="3362325" cy="2514600"/>
          </a:xfrm>
          <a:prstGeom prst="rect">
            <a:avLst/>
          </a:prstGeom>
        </p:spPr>
      </p:pic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409700"/>
            <a:ext cx="3733800" cy="2514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0" y="4686300"/>
            <a:ext cx="4302781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পৌর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বা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ব্যক্তিগত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স্বাধীনতা</a:t>
            </a:r>
            <a:r>
              <a:rPr lang="en-US" sz="2800" dirty="0" smtClean="0">
                <a:solidFill>
                  <a:srgbClr val="0000FF"/>
                </a:solidFill>
              </a:rPr>
              <a:t>  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check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95300"/>
            <a:ext cx="3767378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99FF99"/>
                </a:solidFill>
              </a:rPr>
              <a:t> </a:t>
            </a:r>
            <a:r>
              <a:rPr lang="en-US" sz="2800" dirty="0" err="1" smtClean="0">
                <a:solidFill>
                  <a:srgbClr val="99FF99"/>
                </a:solidFill>
              </a:rPr>
              <a:t>স্বাধীনতার</a:t>
            </a:r>
            <a:r>
              <a:rPr lang="en-US" sz="2800" dirty="0" smtClean="0">
                <a:solidFill>
                  <a:srgbClr val="99FF99"/>
                </a:solidFill>
              </a:rPr>
              <a:t> </a:t>
            </a:r>
            <a:r>
              <a:rPr lang="en-US" sz="2800" dirty="0" err="1" smtClean="0">
                <a:solidFill>
                  <a:srgbClr val="99FF99"/>
                </a:solidFill>
              </a:rPr>
              <a:t>শ্রেণিবিভাগ</a:t>
            </a:r>
            <a:r>
              <a:rPr lang="en-US" sz="2800" dirty="0" smtClean="0">
                <a:solidFill>
                  <a:srgbClr val="99FF99"/>
                </a:solidFill>
              </a:rPr>
              <a:t>  </a:t>
            </a:r>
            <a:endParaRPr lang="en-US" sz="2800" dirty="0">
              <a:solidFill>
                <a:srgbClr val="99FF99"/>
              </a:solidFill>
            </a:endParaRPr>
          </a:p>
        </p:txBody>
      </p:sp>
      <p:pic>
        <p:nvPicPr>
          <p:cNvPr id="4" name="Picture 3" descr="download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562100"/>
            <a:ext cx="7229475" cy="2590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7000" y="4762500"/>
            <a:ext cx="2969083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আইনগত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স্বাধীনতা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cut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95300"/>
            <a:ext cx="3767378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99FF99"/>
                </a:solidFill>
              </a:rPr>
              <a:t> </a:t>
            </a:r>
            <a:r>
              <a:rPr lang="en-US" sz="2800" dirty="0" err="1" smtClean="0">
                <a:solidFill>
                  <a:srgbClr val="99FF99"/>
                </a:solidFill>
              </a:rPr>
              <a:t>স্বাধীনতার</a:t>
            </a:r>
            <a:r>
              <a:rPr lang="en-US" sz="2800" dirty="0" smtClean="0">
                <a:solidFill>
                  <a:srgbClr val="99FF99"/>
                </a:solidFill>
              </a:rPr>
              <a:t> </a:t>
            </a:r>
            <a:r>
              <a:rPr lang="en-US" sz="2800" dirty="0" err="1" smtClean="0">
                <a:solidFill>
                  <a:srgbClr val="99FF99"/>
                </a:solidFill>
              </a:rPr>
              <a:t>শ্রেণিবিভাগ</a:t>
            </a:r>
            <a:r>
              <a:rPr lang="en-US" sz="2800" dirty="0" smtClean="0">
                <a:solidFill>
                  <a:srgbClr val="99FF99"/>
                </a:solidFill>
              </a:rPr>
              <a:t>  </a:t>
            </a:r>
            <a:endParaRPr lang="en-US" sz="2800" dirty="0">
              <a:solidFill>
                <a:srgbClr val="99FF99"/>
              </a:solidFill>
            </a:endParaRPr>
          </a:p>
        </p:txBody>
      </p:sp>
      <p:pic>
        <p:nvPicPr>
          <p:cNvPr id="3" name="Picture 2" descr="download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1333500"/>
            <a:ext cx="4191000" cy="2066925"/>
          </a:xfrm>
          <a:prstGeom prst="rect">
            <a:avLst/>
          </a:prstGeom>
        </p:spPr>
      </p:pic>
      <p:pic>
        <p:nvPicPr>
          <p:cNvPr id="4" name="Picture 3" descr="download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1" y="1449497"/>
            <a:ext cx="3276600" cy="36940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8200" y="4381500"/>
            <a:ext cx="2989921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সামাজিক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স্বাধীনতা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95300"/>
            <a:ext cx="3767378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99FF99"/>
                </a:solidFill>
              </a:rPr>
              <a:t> </a:t>
            </a:r>
            <a:r>
              <a:rPr lang="en-US" sz="2800" dirty="0" err="1" smtClean="0">
                <a:solidFill>
                  <a:srgbClr val="99FF99"/>
                </a:solidFill>
              </a:rPr>
              <a:t>স্বাধীনতার</a:t>
            </a:r>
            <a:r>
              <a:rPr lang="en-US" sz="2800" dirty="0" smtClean="0">
                <a:solidFill>
                  <a:srgbClr val="99FF99"/>
                </a:solidFill>
              </a:rPr>
              <a:t> </a:t>
            </a:r>
            <a:r>
              <a:rPr lang="en-US" sz="2800" dirty="0" err="1" smtClean="0">
                <a:solidFill>
                  <a:srgbClr val="99FF99"/>
                </a:solidFill>
              </a:rPr>
              <a:t>শ্রেণিবিভাগ</a:t>
            </a:r>
            <a:r>
              <a:rPr lang="en-US" sz="2800" dirty="0" smtClean="0">
                <a:solidFill>
                  <a:srgbClr val="99FF99"/>
                </a:solidFill>
              </a:rPr>
              <a:t>  </a:t>
            </a:r>
            <a:endParaRPr lang="en-US" sz="2800" dirty="0">
              <a:solidFill>
                <a:srgbClr val="99FF99"/>
              </a:solidFill>
            </a:endParaRPr>
          </a:p>
        </p:txBody>
      </p:sp>
      <p:pic>
        <p:nvPicPr>
          <p:cNvPr id="3" name="Picture 2" descr="download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1257300"/>
            <a:ext cx="3810000" cy="2057400"/>
          </a:xfrm>
          <a:prstGeom prst="rect">
            <a:avLst/>
          </a:prstGeom>
        </p:spPr>
      </p:pic>
      <p:pic>
        <p:nvPicPr>
          <p:cNvPr id="4" name="Picture 3" descr="download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295400"/>
            <a:ext cx="3733800" cy="3924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05400" y="4152900"/>
            <a:ext cx="3403496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অর্থনৈতিক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স্বাধীনতা</a:t>
            </a:r>
            <a:r>
              <a:rPr lang="en-US" sz="2800" dirty="0" smtClean="0">
                <a:solidFill>
                  <a:srgbClr val="0000FF"/>
                </a:solidFill>
              </a:rPr>
              <a:t>  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zoom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95300"/>
            <a:ext cx="3767378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99FF99"/>
                </a:solidFill>
              </a:rPr>
              <a:t> </a:t>
            </a:r>
            <a:r>
              <a:rPr lang="en-US" sz="2800" dirty="0" err="1" smtClean="0">
                <a:solidFill>
                  <a:srgbClr val="99FF99"/>
                </a:solidFill>
              </a:rPr>
              <a:t>স্বাধীনতার</a:t>
            </a:r>
            <a:r>
              <a:rPr lang="en-US" sz="2800" dirty="0" smtClean="0">
                <a:solidFill>
                  <a:srgbClr val="99FF99"/>
                </a:solidFill>
              </a:rPr>
              <a:t> </a:t>
            </a:r>
            <a:r>
              <a:rPr lang="en-US" sz="2800" dirty="0" err="1" smtClean="0">
                <a:solidFill>
                  <a:srgbClr val="99FF99"/>
                </a:solidFill>
              </a:rPr>
              <a:t>শ্রেণিবিভাগ</a:t>
            </a:r>
            <a:r>
              <a:rPr lang="en-US" sz="2800" dirty="0" smtClean="0">
                <a:solidFill>
                  <a:srgbClr val="99FF99"/>
                </a:solidFill>
              </a:rPr>
              <a:t>  </a:t>
            </a:r>
            <a:endParaRPr lang="en-US" sz="2800" dirty="0">
              <a:solidFill>
                <a:srgbClr val="99FF99"/>
              </a:solidFill>
            </a:endParaRPr>
          </a:p>
        </p:txBody>
      </p:sp>
      <p:pic>
        <p:nvPicPr>
          <p:cNvPr id="3" name="Picture 2" descr="download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181100"/>
            <a:ext cx="7315200" cy="289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9000" y="4457700"/>
            <a:ext cx="2868093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জাতীয়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স্বাধীনতা</a:t>
            </a:r>
            <a:r>
              <a:rPr lang="en-US" sz="2800" dirty="0" smtClean="0"/>
              <a:t>  </a:t>
            </a:r>
            <a:endParaRPr lang="en-US" sz="2800" dirty="0"/>
          </a:p>
        </p:txBody>
      </p:sp>
    </p:spTree>
  </p:cSld>
  <p:clrMapOvr>
    <a:masterClrMapping/>
  </p:clrMapOvr>
  <p:transition>
    <p:pull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95300"/>
            <a:ext cx="3767378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99FF99"/>
                </a:solidFill>
              </a:rPr>
              <a:t> </a:t>
            </a:r>
            <a:r>
              <a:rPr lang="en-US" sz="2800" dirty="0" err="1" smtClean="0">
                <a:solidFill>
                  <a:srgbClr val="99FF99"/>
                </a:solidFill>
              </a:rPr>
              <a:t>স্বাধীনতার</a:t>
            </a:r>
            <a:r>
              <a:rPr lang="en-US" sz="2800" dirty="0" smtClean="0">
                <a:solidFill>
                  <a:srgbClr val="99FF99"/>
                </a:solidFill>
              </a:rPr>
              <a:t> </a:t>
            </a:r>
            <a:r>
              <a:rPr lang="en-US" sz="2800" dirty="0" err="1" smtClean="0">
                <a:solidFill>
                  <a:srgbClr val="99FF99"/>
                </a:solidFill>
              </a:rPr>
              <a:t>শ্রেণিবিভাগ</a:t>
            </a:r>
            <a:r>
              <a:rPr lang="en-US" sz="2800" dirty="0" smtClean="0">
                <a:solidFill>
                  <a:srgbClr val="99FF99"/>
                </a:solidFill>
              </a:rPr>
              <a:t>  </a:t>
            </a:r>
            <a:endParaRPr lang="en-US" sz="2800" dirty="0">
              <a:solidFill>
                <a:srgbClr val="99FF99"/>
              </a:solidFill>
            </a:endParaRPr>
          </a:p>
        </p:txBody>
      </p:sp>
      <p:pic>
        <p:nvPicPr>
          <p:cNvPr id="4" name="Picture 3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1409700"/>
            <a:ext cx="4495800" cy="2286000"/>
          </a:xfrm>
          <a:prstGeom prst="rect">
            <a:avLst/>
          </a:prstGeom>
        </p:spPr>
      </p:pic>
      <p:pic>
        <p:nvPicPr>
          <p:cNvPr id="6" name="Picture 5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1" y="1409700"/>
            <a:ext cx="3429000" cy="3962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00600" y="4457700"/>
            <a:ext cx="291458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প্রাকৃতিক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স্বাধীনতা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95300"/>
            <a:ext cx="3374642" cy="523220"/>
          </a:xfrm>
          <a:prstGeom prst="rect">
            <a:avLst/>
          </a:prstGeom>
          <a:solidFill>
            <a:srgbClr val="99FF99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33CC"/>
                </a:solidFill>
              </a:rPr>
              <a:t>স্বাধীনতার</a:t>
            </a:r>
            <a:r>
              <a:rPr lang="en-US" sz="2800" dirty="0" smtClean="0">
                <a:solidFill>
                  <a:srgbClr val="FF33CC"/>
                </a:solidFill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</a:rPr>
              <a:t>রক্ষাকবচ</a:t>
            </a:r>
            <a:r>
              <a:rPr lang="en-US" sz="2800" dirty="0" smtClean="0">
                <a:solidFill>
                  <a:srgbClr val="FF33CC"/>
                </a:solidFill>
              </a:rPr>
              <a:t>  </a:t>
            </a:r>
            <a:endParaRPr lang="en-US" sz="2800" dirty="0">
              <a:solidFill>
                <a:srgbClr val="FF33CC"/>
              </a:solidFill>
            </a:endParaRPr>
          </a:p>
        </p:txBody>
      </p:sp>
      <p:pic>
        <p:nvPicPr>
          <p:cNvPr id="3" name="Picture 2" descr="download (1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485900"/>
            <a:ext cx="7772399" cy="266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00200" y="4762500"/>
            <a:ext cx="6043642" cy="5232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সংবিধানে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মৌলিক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অধিকারের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সন্নিবেশ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ransition>
    <p:pull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23900"/>
            <a:ext cx="361829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শিক্ষক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পরিচিতি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152400" y="1562100"/>
            <a:ext cx="5638800" cy="3962400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উম্মে</a:t>
            </a:r>
            <a:r>
              <a:rPr lang="en-US" sz="28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ফাতেমা</a:t>
            </a:r>
            <a:r>
              <a:rPr lang="en-US" sz="28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2800" b="1" i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প্রভাষক</a:t>
            </a:r>
            <a:r>
              <a:rPr lang="en-US" sz="28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2800" b="1" i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রাষ্ট্রবিজ্ঞান</a:t>
            </a:r>
            <a:r>
              <a:rPr lang="en-US" sz="28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বিভাগ</a:t>
            </a:r>
            <a:endParaRPr lang="en-US" sz="2800" b="1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en-US" sz="28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হুলাইন</a:t>
            </a:r>
            <a:r>
              <a:rPr lang="en-US" sz="28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ছালেহ</a:t>
            </a:r>
            <a:r>
              <a:rPr lang="en-US" sz="28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নূর</a:t>
            </a:r>
            <a:r>
              <a:rPr lang="en-US" sz="28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ডিগ্রি</a:t>
            </a:r>
            <a:r>
              <a:rPr lang="en-US" sz="28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কলেজ</a:t>
            </a:r>
            <a:endParaRPr lang="en-US" sz="2800" b="1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en-US" sz="2800" b="1" i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পটিয়া,চট্টগ্রাম</a:t>
            </a:r>
            <a:r>
              <a:rPr lang="en-US" sz="28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।</a:t>
            </a:r>
            <a:endParaRPr lang="en-US" sz="2800" b="1" i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Hexagon 3"/>
          <p:cNvSpPr/>
          <p:nvPr/>
        </p:nvSpPr>
        <p:spPr>
          <a:xfrm>
            <a:off x="5410200" y="1790700"/>
            <a:ext cx="3505200" cy="3581400"/>
          </a:xfrm>
          <a:prstGeom prst="hexagon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95300"/>
            <a:ext cx="3374642" cy="523220"/>
          </a:xfrm>
          <a:prstGeom prst="rect">
            <a:avLst/>
          </a:prstGeom>
          <a:solidFill>
            <a:srgbClr val="99FF99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33CC"/>
                </a:solidFill>
              </a:rPr>
              <a:t>স্বাধীনতার</a:t>
            </a:r>
            <a:r>
              <a:rPr lang="en-US" sz="2800" dirty="0" smtClean="0">
                <a:solidFill>
                  <a:srgbClr val="FF33CC"/>
                </a:solidFill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</a:rPr>
              <a:t>রক্ষাকবচ</a:t>
            </a:r>
            <a:r>
              <a:rPr lang="en-US" sz="2800" dirty="0" smtClean="0">
                <a:solidFill>
                  <a:srgbClr val="FF33CC"/>
                </a:solidFill>
              </a:rPr>
              <a:t>  </a:t>
            </a:r>
            <a:endParaRPr lang="en-US" sz="2800" dirty="0">
              <a:solidFill>
                <a:srgbClr val="FF33CC"/>
              </a:solidFill>
            </a:endParaRPr>
          </a:p>
        </p:txBody>
      </p:sp>
      <p:pic>
        <p:nvPicPr>
          <p:cNvPr id="3" name="Picture 2" descr="download (1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181100"/>
            <a:ext cx="8077200" cy="304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1800" y="4686300"/>
            <a:ext cx="3183885" cy="5232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সদা</a:t>
            </a:r>
            <a:r>
              <a:rPr lang="en-US" sz="2800" dirty="0" smtClean="0"/>
              <a:t> </a:t>
            </a:r>
            <a:r>
              <a:rPr lang="en-US" sz="2800" dirty="0" err="1" smtClean="0"/>
              <a:t>জাগ্রত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জনমত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ransition>
    <p:zoom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95300"/>
            <a:ext cx="3374642" cy="523220"/>
          </a:xfrm>
          <a:prstGeom prst="rect">
            <a:avLst/>
          </a:prstGeom>
          <a:solidFill>
            <a:srgbClr val="99FF99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33CC"/>
                </a:solidFill>
              </a:rPr>
              <a:t>স্বাধীনতার</a:t>
            </a:r>
            <a:r>
              <a:rPr lang="en-US" sz="2800" dirty="0" smtClean="0">
                <a:solidFill>
                  <a:srgbClr val="FF33CC"/>
                </a:solidFill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</a:rPr>
              <a:t>রক্ষাকবচ</a:t>
            </a:r>
            <a:r>
              <a:rPr lang="en-US" sz="2800" dirty="0" smtClean="0">
                <a:solidFill>
                  <a:srgbClr val="FF33CC"/>
                </a:solidFill>
              </a:rPr>
              <a:t>  </a:t>
            </a:r>
            <a:endParaRPr lang="en-US" sz="2800" dirty="0">
              <a:solidFill>
                <a:srgbClr val="FF33CC"/>
              </a:solidFill>
            </a:endParaRPr>
          </a:p>
        </p:txBody>
      </p:sp>
      <p:pic>
        <p:nvPicPr>
          <p:cNvPr id="3" name="Picture 2" descr="download (1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185648"/>
            <a:ext cx="7924800" cy="30434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05200" y="4686300"/>
            <a:ext cx="1313180" cy="5232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  </a:t>
            </a:r>
            <a:r>
              <a:rPr lang="en-US" sz="2800" dirty="0" err="1" smtClean="0"/>
              <a:t>সাম্য</a:t>
            </a:r>
            <a:r>
              <a:rPr lang="en-US" sz="2800" dirty="0" smtClean="0"/>
              <a:t>  </a:t>
            </a:r>
            <a:endParaRPr lang="en-US" sz="2800" dirty="0"/>
          </a:p>
        </p:txBody>
      </p:sp>
    </p:spTree>
  </p:cSld>
  <p:clrMapOvr>
    <a:masterClrMapping/>
  </p:clrMapOvr>
  <p:transition>
    <p:checke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95300"/>
            <a:ext cx="3374642" cy="523220"/>
          </a:xfrm>
          <a:prstGeom prst="rect">
            <a:avLst/>
          </a:prstGeom>
          <a:solidFill>
            <a:srgbClr val="99FF99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33CC"/>
                </a:solidFill>
              </a:rPr>
              <a:t>স্বাধীনতার</a:t>
            </a:r>
            <a:r>
              <a:rPr lang="en-US" sz="2800" dirty="0" smtClean="0">
                <a:solidFill>
                  <a:srgbClr val="FF33CC"/>
                </a:solidFill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</a:rPr>
              <a:t>রক্ষাকবচ</a:t>
            </a:r>
            <a:r>
              <a:rPr lang="en-US" sz="2800" dirty="0" smtClean="0">
                <a:solidFill>
                  <a:srgbClr val="FF33CC"/>
                </a:solidFill>
              </a:rPr>
              <a:t>  </a:t>
            </a:r>
            <a:endParaRPr lang="en-US" sz="2800" dirty="0">
              <a:solidFill>
                <a:srgbClr val="FF33CC"/>
              </a:solidFill>
            </a:endParaRPr>
          </a:p>
        </p:txBody>
      </p:sp>
      <p:pic>
        <p:nvPicPr>
          <p:cNvPr id="3" name="Picture 2" descr="download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409700"/>
            <a:ext cx="7696200" cy="2666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0" y="4838700"/>
            <a:ext cx="3389069" cy="5232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ক্ষ্মতার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বিকেন্দ্রীকরণ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95300"/>
            <a:ext cx="3374642" cy="523220"/>
          </a:xfrm>
          <a:prstGeom prst="rect">
            <a:avLst/>
          </a:prstGeom>
          <a:solidFill>
            <a:srgbClr val="99FF99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33CC"/>
                </a:solidFill>
              </a:rPr>
              <a:t>স্বাধীনতার</a:t>
            </a:r>
            <a:r>
              <a:rPr lang="en-US" sz="2800" dirty="0" smtClean="0">
                <a:solidFill>
                  <a:srgbClr val="FF33CC"/>
                </a:solidFill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</a:rPr>
              <a:t>রক্ষাকবচ</a:t>
            </a:r>
            <a:r>
              <a:rPr lang="en-US" sz="2800" dirty="0" smtClean="0">
                <a:solidFill>
                  <a:srgbClr val="FF33CC"/>
                </a:solidFill>
              </a:rPr>
              <a:t>  </a:t>
            </a:r>
            <a:endParaRPr lang="en-US" sz="2800" dirty="0">
              <a:solidFill>
                <a:srgbClr val="FF33CC"/>
              </a:solidFill>
            </a:endParaRPr>
          </a:p>
        </p:txBody>
      </p:sp>
      <p:pic>
        <p:nvPicPr>
          <p:cNvPr id="3" name="Picture 2" descr="download (1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485900"/>
            <a:ext cx="8304598" cy="266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7000" y="4762500"/>
            <a:ext cx="3813865" cy="5232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ক্ষমতা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স্বতন্ত্রীকরণ</a:t>
            </a:r>
            <a:r>
              <a:rPr lang="en-US" sz="2800" dirty="0" smtClean="0"/>
              <a:t> </a:t>
            </a:r>
            <a:r>
              <a:rPr lang="en-US" sz="2800" dirty="0" err="1" smtClean="0"/>
              <a:t>নীতি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95300"/>
            <a:ext cx="3374642" cy="523220"/>
          </a:xfrm>
          <a:prstGeom prst="rect">
            <a:avLst/>
          </a:prstGeom>
          <a:solidFill>
            <a:srgbClr val="99FF99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33CC"/>
                </a:solidFill>
              </a:rPr>
              <a:t>স্বাধীনতার</a:t>
            </a:r>
            <a:r>
              <a:rPr lang="en-US" sz="2800" dirty="0" smtClean="0">
                <a:solidFill>
                  <a:srgbClr val="FF33CC"/>
                </a:solidFill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</a:rPr>
              <a:t>রক্ষাকবচ</a:t>
            </a:r>
            <a:r>
              <a:rPr lang="en-US" sz="2800" dirty="0" smtClean="0">
                <a:solidFill>
                  <a:srgbClr val="FF33CC"/>
                </a:solidFill>
              </a:rPr>
              <a:t>  </a:t>
            </a:r>
            <a:endParaRPr lang="en-US" sz="2800" dirty="0">
              <a:solidFill>
                <a:srgbClr val="FF33CC"/>
              </a:solidFill>
            </a:endParaRPr>
          </a:p>
        </p:txBody>
      </p:sp>
      <p:pic>
        <p:nvPicPr>
          <p:cNvPr id="3" name="Picture 2" descr="download (1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409700"/>
            <a:ext cx="7315200" cy="266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62200" y="4610100"/>
            <a:ext cx="3352200" cy="5232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সামাজিক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ন্যায়বিচার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ransition>
    <p:comb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95300"/>
            <a:ext cx="3374642" cy="523220"/>
          </a:xfrm>
          <a:prstGeom prst="rect">
            <a:avLst/>
          </a:prstGeom>
          <a:solidFill>
            <a:srgbClr val="99FF99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33CC"/>
                </a:solidFill>
              </a:rPr>
              <a:t>স্বাধীনতার</a:t>
            </a:r>
            <a:r>
              <a:rPr lang="en-US" sz="2800" dirty="0" smtClean="0">
                <a:solidFill>
                  <a:srgbClr val="FF33CC"/>
                </a:solidFill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</a:rPr>
              <a:t>রক্ষাকবচ</a:t>
            </a:r>
            <a:r>
              <a:rPr lang="en-US" sz="2800" dirty="0" smtClean="0">
                <a:solidFill>
                  <a:srgbClr val="FF33CC"/>
                </a:solidFill>
              </a:rPr>
              <a:t>  </a:t>
            </a:r>
            <a:endParaRPr lang="en-US" sz="2800" dirty="0">
              <a:solidFill>
                <a:srgbClr val="FF33CC"/>
              </a:solidFill>
            </a:endParaRPr>
          </a:p>
        </p:txBody>
      </p:sp>
      <p:pic>
        <p:nvPicPr>
          <p:cNvPr id="3" name="Picture 2" descr="images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333500"/>
            <a:ext cx="7467600" cy="304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6600" y="4838700"/>
            <a:ext cx="1476686" cy="5232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  </a:t>
            </a:r>
            <a:r>
              <a:rPr lang="en-US" sz="2800" dirty="0" err="1" smtClean="0"/>
              <a:t>আইন</a:t>
            </a:r>
            <a:r>
              <a:rPr lang="en-US" sz="2800" dirty="0" smtClean="0"/>
              <a:t>  </a:t>
            </a:r>
            <a:endParaRPr lang="en-US" sz="2800" dirty="0"/>
          </a:p>
        </p:txBody>
      </p:sp>
    </p:spTree>
  </p:cSld>
  <p:clrMapOvr>
    <a:masterClrMapping/>
  </p:clrMapOvr>
  <p:transition>
    <p:randomBa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95300"/>
            <a:ext cx="3374642" cy="523220"/>
          </a:xfrm>
          <a:prstGeom prst="rect">
            <a:avLst/>
          </a:prstGeom>
          <a:solidFill>
            <a:srgbClr val="99FF99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33CC"/>
                </a:solidFill>
              </a:rPr>
              <a:t>স্বাধীনতার</a:t>
            </a:r>
            <a:r>
              <a:rPr lang="en-US" sz="2800" dirty="0" smtClean="0">
                <a:solidFill>
                  <a:srgbClr val="FF33CC"/>
                </a:solidFill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</a:rPr>
              <a:t>রক্ষাকবচ</a:t>
            </a:r>
            <a:r>
              <a:rPr lang="en-US" sz="2800" dirty="0" smtClean="0">
                <a:solidFill>
                  <a:srgbClr val="FF33CC"/>
                </a:solidFill>
              </a:rPr>
              <a:t>  </a:t>
            </a:r>
            <a:endParaRPr lang="en-US" sz="2800" dirty="0">
              <a:solidFill>
                <a:srgbClr val="FF33CC"/>
              </a:solidFill>
            </a:endParaRPr>
          </a:p>
        </p:txBody>
      </p:sp>
      <p:pic>
        <p:nvPicPr>
          <p:cNvPr id="4" name="Picture 3" descr="images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1638300"/>
            <a:ext cx="4343400" cy="2362200"/>
          </a:xfrm>
          <a:prstGeom prst="rect">
            <a:avLst/>
          </a:prstGeom>
        </p:spPr>
      </p:pic>
      <p:pic>
        <p:nvPicPr>
          <p:cNvPr id="5" name="Picture 4" descr="download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714500"/>
            <a:ext cx="3619500" cy="228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7000" y="4686300"/>
            <a:ext cx="3791423" cy="52322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দায়িত্বশীল</a:t>
            </a:r>
            <a:r>
              <a:rPr lang="en-US" sz="2800" dirty="0" smtClean="0"/>
              <a:t> </a:t>
            </a:r>
            <a:r>
              <a:rPr lang="en-US" sz="2800" dirty="0" err="1" smtClean="0"/>
              <a:t>শাসনব্যবস্থা</a:t>
            </a:r>
            <a:r>
              <a:rPr lang="en-US" sz="2800" dirty="0" smtClean="0"/>
              <a:t>  </a:t>
            </a:r>
            <a:endParaRPr lang="en-US" sz="2800" dirty="0"/>
          </a:p>
        </p:txBody>
      </p:sp>
    </p:spTree>
  </p:cSld>
  <p:clrMapOvr>
    <a:masterClrMapping/>
  </p:clrMapOvr>
  <p:transition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95300"/>
            <a:ext cx="3374642" cy="523220"/>
          </a:xfrm>
          <a:prstGeom prst="rect">
            <a:avLst/>
          </a:prstGeom>
          <a:solidFill>
            <a:srgbClr val="99FF99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33CC"/>
                </a:solidFill>
              </a:rPr>
              <a:t>স্বাধীনতার</a:t>
            </a:r>
            <a:r>
              <a:rPr lang="en-US" sz="2800" dirty="0" smtClean="0">
                <a:solidFill>
                  <a:srgbClr val="FF33CC"/>
                </a:solidFill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</a:rPr>
              <a:t>রক্ষাকবচ</a:t>
            </a:r>
            <a:r>
              <a:rPr lang="en-US" sz="2800" dirty="0" smtClean="0">
                <a:solidFill>
                  <a:srgbClr val="FF33CC"/>
                </a:solidFill>
              </a:rPr>
              <a:t>  </a:t>
            </a:r>
            <a:endParaRPr lang="en-US" sz="2800" dirty="0">
              <a:solidFill>
                <a:srgbClr val="FF33CC"/>
              </a:solidFill>
            </a:endParaRPr>
          </a:p>
        </p:txBody>
      </p:sp>
      <p:pic>
        <p:nvPicPr>
          <p:cNvPr id="5" name="Picture 4" descr="download (1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393396"/>
            <a:ext cx="7315200" cy="27595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05200" y="4762500"/>
            <a:ext cx="3751348" cy="58477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 err="1" smtClean="0"/>
              <a:t>আইনের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অনুশাসন</a:t>
            </a:r>
            <a:r>
              <a:rPr lang="en-US" sz="3200" dirty="0" smtClean="0"/>
              <a:t>  </a:t>
            </a:r>
            <a:endParaRPr lang="en-US" sz="3200" dirty="0"/>
          </a:p>
        </p:txBody>
      </p:sp>
    </p:spTree>
  </p:cSld>
  <p:clrMapOvr>
    <a:masterClrMapping/>
  </p:clrMapOvr>
  <p:transition>
    <p:push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52400" y="419100"/>
            <a:ext cx="3657600" cy="609600"/>
          </a:xfrm>
          <a:prstGeom prst="horizontalScroll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স্বাধীনতার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রক্ষাকবচ</a:t>
            </a:r>
            <a:r>
              <a:rPr lang="en-US" sz="2400" dirty="0" smtClean="0">
                <a:solidFill>
                  <a:srgbClr val="FF0000"/>
                </a:solidFill>
              </a:rPr>
              <a:t> 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152400" y="1181100"/>
            <a:ext cx="8763000" cy="4419600"/>
          </a:xfrm>
          <a:prstGeom prst="round2SameRect">
            <a:avLst/>
          </a:prstGeom>
          <a:solidFill>
            <a:srgbClr val="99FF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numCol="2" rtlCol="0" anchor="ctr"/>
          <a:lstStyle/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00FF"/>
                </a:solidFill>
              </a:rPr>
              <a:t>আইন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00FF"/>
                </a:solidFill>
              </a:rPr>
              <a:t>দায়িত্বশীল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শাসনব্যবস্থা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00FF"/>
                </a:solidFill>
              </a:rPr>
              <a:t>প্রত্যক্ষ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গণতান্ত্রিক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ব্যবস্থা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00FF"/>
                </a:solidFill>
              </a:rPr>
              <a:t>আইনের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অনুশাসন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00FF"/>
                </a:solidFill>
              </a:rPr>
              <a:t>ক্ষমতা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স্বতন্ত্রীকরণ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নীতি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00FF"/>
                </a:solidFill>
              </a:rPr>
              <a:t>বিচার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বিভাগীয়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স্বাধীনতা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00FF"/>
                </a:solidFill>
              </a:rPr>
              <a:t>ক্ষমতার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বিকেন্দ্রীকরণ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00FF"/>
                </a:solidFill>
              </a:rPr>
              <a:t>সামাজিক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ন্যায়বিচার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00FF"/>
                </a:solidFill>
              </a:rPr>
              <a:t>সাম্য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00FF"/>
                </a:solidFill>
              </a:rPr>
              <a:t>সুসংঠিত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দলব্যবস্থা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00FF"/>
                </a:solidFill>
              </a:rPr>
              <a:t>সাংবিধানিক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সরকার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00FF"/>
                </a:solidFill>
              </a:rPr>
              <a:t>সংবিধানে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মৌলিক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অধিকার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00FF"/>
                </a:solidFill>
              </a:rPr>
              <a:t>শোষণ্মুক্ত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সামাজিক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কাঠামো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00FF"/>
                </a:solidFill>
              </a:rPr>
              <a:t>সদা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জাগ্রত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জনমত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00FF"/>
                </a:solidFill>
              </a:rPr>
              <a:t>সরকার</a:t>
            </a:r>
            <a:r>
              <a:rPr lang="en-US" sz="2400" dirty="0" smtClean="0">
                <a:solidFill>
                  <a:srgbClr val="0000FF"/>
                </a:solidFill>
              </a:rPr>
              <a:t> ও </a:t>
            </a:r>
            <a:r>
              <a:rPr lang="en-US" sz="2400" dirty="0" err="1" smtClean="0">
                <a:solidFill>
                  <a:srgbClr val="0000FF"/>
                </a:solidFill>
              </a:rPr>
              <a:t>জনগণের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মধ্যে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সুসম্পর্ক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ransition>
    <p:spli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419100"/>
            <a:ext cx="1447799" cy="523220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মূল্যায়ন</a:t>
            </a:r>
            <a:r>
              <a:rPr lang="en-US" sz="2800" dirty="0" smtClean="0"/>
              <a:t>                                                                                              </a:t>
            </a:r>
          </a:p>
        </p:txBody>
      </p:sp>
      <p:sp>
        <p:nvSpPr>
          <p:cNvPr id="3" name="Snip Diagonal Corner Rectangle 2"/>
          <p:cNvSpPr/>
          <p:nvPr/>
        </p:nvSpPr>
        <p:spPr>
          <a:xfrm>
            <a:off x="457200" y="1028700"/>
            <a:ext cx="8153400" cy="4495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১/ </a:t>
            </a:r>
            <a:r>
              <a:rPr lang="en-US" sz="2800" dirty="0" err="1" smtClean="0"/>
              <a:t>স্বাধীনতা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কি</a:t>
            </a:r>
            <a:r>
              <a:rPr lang="en-US" sz="2800" dirty="0" smtClean="0"/>
              <a:t> </a:t>
            </a:r>
            <a:r>
              <a:rPr lang="en-US" sz="2800" dirty="0" err="1" smtClean="0"/>
              <a:t>বুঝ</a:t>
            </a:r>
            <a:r>
              <a:rPr lang="en-US" sz="2800" dirty="0" smtClean="0"/>
              <a:t>?</a:t>
            </a:r>
          </a:p>
          <a:p>
            <a:endParaRPr lang="en-US" sz="2800" dirty="0" smtClean="0"/>
          </a:p>
          <a:p>
            <a:r>
              <a:rPr lang="en-US" sz="2800" dirty="0" smtClean="0"/>
              <a:t>২/ </a:t>
            </a:r>
            <a:r>
              <a:rPr lang="en-US" sz="2800" dirty="0" err="1" smtClean="0"/>
              <a:t>পৌর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স্বাধীনতা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কি</a:t>
            </a:r>
            <a:r>
              <a:rPr lang="en-US" sz="2800" dirty="0" smtClean="0"/>
              <a:t>?</a:t>
            </a:r>
          </a:p>
          <a:p>
            <a:endParaRPr lang="en-US" sz="2800" dirty="0" smtClean="0"/>
          </a:p>
          <a:p>
            <a:r>
              <a:rPr lang="en-US" sz="2800" dirty="0" smtClean="0"/>
              <a:t>৩/ </a:t>
            </a:r>
            <a:r>
              <a:rPr lang="en-US" sz="2800" dirty="0" err="1" smtClean="0"/>
              <a:t>জাতীয়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স্বাধীনতা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কি</a:t>
            </a:r>
            <a:r>
              <a:rPr lang="en-US" sz="2800" dirty="0" smtClean="0"/>
              <a:t>?</a:t>
            </a:r>
          </a:p>
          <a:p>
            <a:endParaRPr lang="en-US" sz="2800" dirty="0" smtClean="0"/>
          </a:p>
          <a:p>
            <a:r>
              <a:rPr lang="en-US" sz="2800" dirty="0" smtClean="0"/>
              <a:t>৪/ </a:t>
            </a:r>
            <a:r>
              <a:rPr lang="en-US" sz="2800" dirty="0" err="1" smtClean="0"/>
              <a:t>স্বাধীনতার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রক্ষাকবচগুলো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বলো</a:t>
            </a:r>
            <a:r>
              <a:rPr lang="en-US" sz="2800" dirty="0" smtClean="0"/>
              <a:t>। </a:t>
            </a:r>
          </a:p>
        </p:txBody>
      </p:sp>
    </p:spTree>
  </p:cSld>
  <p:clrMapOvr>
    <a:masterClrMapping/>
  </p:clrMapOvr>
  <p:transition>
    <p:cover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571500"/>
            <a:ext cx="2904962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পাঠ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পরিচিতি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Snip Diagonal Corner Rectangle 3"/>
          <p:cNvSpPr/>
          <p:nvPr/>
        </p:nvSpPr>
        <p:spPr>
          <a:xfrm>
            <a:off x="685800" y="1562100"/>
            <a:ext cx="7772400" cy="37338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বিষয়ঃ</a:t>
            </a:r>
            <a:r>
              <a:rPr lang="en-US" sz="3200" dirty="0" smtClean="0"/>
              <a:t> </a:t>
            </a:r>
            <a:r>
              <a:rPr lang="en-US" sz="3200" dirty="0" err="1" smtClean="0"/>
              <a:t>পৌরনীতি</a:t>
            </a:r>
            <a:r>
              <a:rPr lang="en-US" sz="3200" dirty="0" smtClean="0"/>
              <a:t> ও </a:t>
            </a:r>
            <a:r>
              <a:rPr lang="en-US" sz="3200" dirty="0" err="1" smtClean="0"/>
              <a:t>সুশাসন</a:t>
            </a:r>
            <a:r>
              <a:rPr lang="en-US" sz="3200" dirty="0" smtClean="0"/>
              <a:t>  </a:t>
            </a:r>
          </a:p>
          <a:p>
            <a:pPr algn="ctr"/>
            <a:r>
              <a:rPr lang="en-US" sz="3200" dirty="0" err="1" smtClean="0"/>
              <a:t>শ্রেণিঃ</a:t>
            </a:r>
            <a:r>
              <a:rPr lang="en-US" sz="3200" dirty="0" smtClean="0"/>
              <a:t> </a:t>
            </a:r>
            <a:r>
              <a:rPr lang="en-US" sz="3200" dirty="0" err="1" smtClean="0"/>
              <a:t>একাদশ</a:t>
            </a:r>
            <a:r>
              <a:rPr lang="en-US" sz="3200" dirty="0" smtClean="0"/>
              <a:t> ও </a:t>
            </a:r>
            <a:r>
              <a:rPr lang="en-US" sz="3200" dirty="0" err="1" smtClean="0"/>
              <a:t>দ্বাদশ</a:t>
            </a:r>
            <a:r>
              <a:rPr lang="en-US" sz="3200" dirty="0" smtClean="0"/>
              <a:t>  </a:t>
            </a:r>
          </a:p>
          <a:p>
            <a:pPr algn="ctr"/>
            <a:r>
              <a:rPr lang="en-US" sz="3200" dirty="0" err="1" smtClean="0"/>
              <a:t>পত্রঃ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প্রথম</a:t>
            </a:r>
            <a:endParaRPr lang="en-US" sz="3200" dirty="0" smtClean="0"/>
          </a:p>
          <a:p>
            <a:pPr algn="ctr"/>
            <a:r>
              <a:rPr lang="en-US" sz="3200" dirty="0" err="1" smtClean="0"/>
              <a:t>অধ্যায়</a:t>
            </a:r>
            <a:r>
              <a:rPr lang="en-US" sz="3200" dirty="0" smtClean="0"/>
              <a:t>: </a:t>
            </a:r>
            <a:r>
              <a:rPr lang="en-US" sz="3200" dirty="0" err="1" smtClean="0"/>
              <a:t>তৃতীয়</a:t>
            </a:r>
            <a:endParaRPr lang="en-US" sz="3200" dirty="0" smtClean="0"/>
          </a:p>
          <a:p>
            <a:pPr algn="ctr"/>
            <a:r>
              <a:rPr lang="en-US" sz="3200" dirty="0" err="1" smtClean="0"/>
              <a:t>অধ্যায়ের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নামঃ</a:t>
            </a:r>
            <a:r>
              <a:rPr lang="en-US" sz="3200" dirty="0" smtClean="0"/>
              <a:t> </a:t>
            </a:r>
            <a:r>
              <a:rPr lang="en-US" sz="3200" dirty="0" err="1" smtClean="0"/>
              <a:t>মূল্যবোধ,আইন</a:t>
            </a:r>
            <a:r>
              <a:rPr lang="en-US" sz="3200" dirty="0" smtClean="0"/>
              <a:t> ,</a:t>
            </a:r>
            <a:r>
              <a:rPr lang="en-US" sz="3200" dirty="0" err="1" smtClean="0"/>
              <a:t>স্বাধীনতা</a:t>
            </a:r>
            <a:r>
              <a:rPr lang="en-US" sz="3200" dirty="0" smtClean="0"/>
              <a:t> ও </a:t>
            </a:r>
            <a:r>
              <a:rPr lang="en-US" sz="3200" dirty="0" err="1" smtClean="0"/>
              <a:t>সাম্য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71500"/>
            <a:ext cx="2034531" cy="523220"/>
          </a:xfrm>
          <a:prstGeom prst="rect">
            <a:avLst/>
          </a:prstGeom>
          <a:solidFill>
            <a:srgbClr val="FF33CC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</a:rPr>
              <a:t>বাড়ীর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কাজ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4152900"/>
            <a:ext cx="7669431" cy="107721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33CC"/>
                </a:solidFill>
              </a:rPr>
              <a:t>    </a:t>
            </a:r>
            <a:r>
              <a:rPr lang="en-US" sz="3200" dirty="0" err="1" smtClean="0">
                <a:solidFill>
                  <a:srgbClr val="FF33CC"/>
                </a:solidFill>
              </a:rPr>
              <a:t>আইন</a:t>
            </a:r>
            <a:r>
              <a:rPr lang="en-US" sz="3200" dirty="0" smtClean="0">
                <a:solidFill>
                  <a:srgbClr val="FF33CC"/>
                </a:solidFill>
              </a:rPr>
              <a:t> ও </a:t>
            </a:r>
            <a:r>
              <a:rPr lang="en-US" sz="3200" dirty="0" err="1" smtClean="0">
                <a:solidFill>
                  <a:srgbClr val="FF33CC"/>
                </a:solidFill>
              </a:rPr>
              <a:t>স্বাধীনতা</a:t>
            </a:r>
            <a:r>
              <a:rPr lang="en-US" sz="3200" dirty="0" smtClean="0">
                <a:solidFill>
                  <a:srgbClr val="FF33CC"/>
                </a:solidFill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</a:rPr>
              <a:t>পরস্পর</a:t>
            </a:r>
            <a:r>
              <a:rPr lang="en-US" sz="3200" dirty="0" smtClean="0">
                <a:solidFill>
                  <a:srgbClr val="FF33CC"/>
                </a:solidFill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</a:rPr>
              <a:t>বিরোধী</a:t>
            </a:r>
            <a:r>
              <a:rPr lang="en-US" sz="3200" dirty="0" smtClean="0">
                <a:solidFill>
                  <a:srgbClr val="FF33CC"/>
                </a:solidFill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</a:rPr>
              <a:t>নয়</a:t>
            </a:r>
            <a:r>
              <a:rPr lang="en-US" sz="3200" dirty="0" smtClean="0">
                <a:solidFill>
                  <a:srgbClr val="FF33CC"/>
                </a:solidFill>
              </a:rPr>
              <a:t>,</a:t>
            </a:r>
          </a:p>
          <a:p>
            <a:r>
              <a:rPr lang="en-US" sz="3200" dirty="0" smtClean="0">
                <a:solidFill>
                  <a:srgbClr val="FF33CC"/>
                </a:solidFill>
              </a:rPr>
              <a:t>    </a:t>
            </a:r>
            <a:r>
              <a:rPr lang="en-US" sz="3200" dirty="0" err="1" smtClean="0">
                <a:solidFill>
                  <a:srgbClr val="FF33CC"/>
                </a:solidFill>
              </a:rPr>
              <a:t>বরং</a:t>
            </a:r>
            <a:r>
              <a:rPr lang="en-US" sz="3200" dirty="0" smtClean="0">
                <a:solidFill>
                  <a:srgbClr val="FF33CC"/>
                </a:solidFill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</a:rPr>
              <a:t>পরস্পর</a:t>
            </a:r>
            <a:r>
              <a:rPr lang="en-US" sz="3200" dirty="0" smtClean="0">
                <a:solidFill>
                  <a:srgbClr val="FF33CC"/>
                </a:solidFill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</a:rPr>
              <a:t>সম্পর্কযুক্ত</a:t>
            </a:r>
            <a:r>
              <a:rPr lang="en-US" sz="3200" dirty="0" smtClean="0">
                <a:solidFill>
                  <a:srgbClr val="FF33CC"/>
                </a:solidFill>
              </a:rPr>
              <a:t>- </a:t>
            </a:r>
            <a:r>
              <a:rPr lang="en-US" sz="3200" dirty="0" err="1" smtClean="0">
                <a:solidFill>
                  <a:srgbClr val="FF33CC"/>
                </a:solidFill>
              </a:rPr>
              <a:t>বিশ্লেষণ</a:t>
            </a:r>
            <a:r>
              <a:rPr lang="en-US" sz="3200" dirty="0" smtClean="0">
                <a:solidFill>
                  <a:srgbClr val="FF33CC"/>
                </a:solidFill>
              </a:rPr>
              <a:t> </a:t>
            </a:r>
            <a:r>
              <a:rPr lang="en-US" sz="3200" dirty="0" err="1" smtClean="0">
                <a:solidFill>
                  <a:srgbClr val="FF33CC"/>
                </a:solidFill>
              </a:rPr>
              <a:t>করো</a:t>
            </a:r>
            <a:r>
              <a:rPr lang="en-US" sz="3200" dirty="0" smtClean="0">
                <a:solidFill>
                  <a:srgbClr val="FF33CC"/>
                </a:solidFill>
              </a:rPr>
              <a:t>। </a:t>
            </a:r>
            <a:endParaRPr lang="en-US" sz="3200" dirty="0">
              <a:solidFill>
                <a:srgbClr val="FF33CC"/>
              </a:solidFill>
            </a:endParaRPr>
          </a:p>
        </p:txBody>
      </p:sp>
      <p:pic>
        <p:nvPicPr>
          <p:cNvPr id="4" name="Picture 3" descr="images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571500"/>
            <a:ext cx="5699760" cy="3190875"/>
          </a:xfrm>
          <a:prstGeom prst="rect">
            <a:avLst/>
          </a:prstGeom>
        </p:spPr>
      </p:pic>
    </p:spTree>
  </p:cSld>
  <p:clrMapOvr>
    <a:masterClrMapping/>
  </p:clrMapOvr>
  <p:transition>
    <p:cover dir="r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86139" y="952500"/>
            <a:ext cx="28054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সবাইকে</a:t>
            </a:r>
            <a:r>
              <a:rPr lang="en-US" sz="48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48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সাথে</a:t>
            </a:r>
            <a:r>
              <a:rPr lang="en-US" sz="48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</a:p>
          <a:p>
            <a:r>
              <a:rPr lang="en-US" sz="48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থাকার</a:t>
            </a:r>
            <a:r>
              <a:rPr lang="en-US" sz="48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</a:p>
          <a:p>
            <a:r>
              <a:rPr lang="en-US" sz="48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জন্য</a:t>
            </a:r>
            <a:endParaRPr lang="en-US" sz="4800" b="1" i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en-US" sz="48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ধন্যবাদ</a:t>
            </a:r>
            <a:r>
              <a:rPr lang="en-US" sz="48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</a:t>
            </a:r>
            <a:endParaRPr lang="en-US" sz="48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1104900"/>
            <a:ext cx="5181600" cy="39624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ame 4"/>
          <p:cNvSpPr/>
          <p:nvPr/>
        </p:nvSpPr>
        <p:spPr>
          <a:xfrm>
            <a:off x="304800" y="952500"/>
            <a:ext cx="5410200" cy="4114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00100"/>
            <a:ext cx="6205545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err="1" smtClean="0"/>
              <a:t>নিচের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ছবিগুলোতে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তোমরা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কি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দেখছো</a:t>
            </a:r>
            <a:r>
              <a:rPr lang="en-US" sz="2800" dirty="0" smtClean="0"/>
              <a:t>? </a:t>
            </a:r>
            <a:endParaRPr lang="en-US" sz="2800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304800" y="1409700"/>
          <a:ext cx="8382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t="48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0" y="190500"/>
            <a:ext cx="3200400" cy="637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CC3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আজকের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CC3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CC3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পাঠ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CC3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CC3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Flowchart: Document 2"/>
          <p:cNvSpPr/>
          <p:nvPr/>
        </p:nvSpPr>
        <p:spPr>
          <a:xfrm>
            <a:off x="1905000" y="1485900"/>
            <a:ext cx="5334000" cy="1905000"/>
          </a:xfrm>
          <a:prstGeom prst="flowChartDocumen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স্বাধীনতা</a:t>
            </a:r>
            <a:endParaRPr lang="en-US" sz="66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0400" y="571500"/>
            <a:ext cx="2456122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 err="1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শিখনফল</a:t>
            </a:r>
            <a:endParaRPr lang="en-US" sz="4000" b="1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562100"/>
            <a:ext cx="8419292" cy="35394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33CC33"/>
                </a:solidFill>
              </a:rPr>
              <a:t>এই</a:t>
            </a:r>
            <a:r>
              <a:rPr lang="en-US" sz="2800" dirty="0" smtClean="0">
                <a:solidFill>
                  <a:srgbClr val="33CC33"/>
                </a:solidFill>
              </a:rPr>
              <a:t> </a:t>
            </a:r>
            <a:r>
              <a:rPr lang="en-US" sz="2800" dirty="0" err="1" smtClean="0">
                <a:solidFill>
                  <a:srgbClr val="33CC33"/>
                </a:solidFill>
              </a:rPr>
              <a:t>পাঠ</a:t>
            </a:r>
            <a:r>
              <a:rPr lang="en-US" sz="2800" dirty="0" smtClean="0">
                <a:solidFill>
                  <a:srgbClr val="33CC33"/>
                </a:solidFill>
              </a:rPr>
              <a:t> </a:t>
            </a:r>
            <a:r>
              <a:rPr lang="en-US" sz="2800" dirty="0" err="1" smtClean="0">
                <a:solidFill>
                  <a:srgbClr val="33CC33"/>
                </a:solidFill>
              </a:rPr>
              <a:t>শেষে</a:t>
            </a:r>
            <a:r>
              <a:rPr lang="en-US" sz="2800" dirty="0" smtClean="0">
                <a:solidFill>
                  <a:srgbClr val="33CC33"/>
                </a:solidFill>
              </a:rPr>
              <a:t> </a:t>
            </a:r>
            <a:r>
              <a:rPr lang="en-US" sz="2800" dirty="0" err="1" smtClean="0">
                <a:solidFill>
                  <a:srgbClr val="33CC33"/>
                </a:solidFill>
              </a:rPr>
              <a:t>শিক্ষার্থীরাঃ</a:t>
            </a:r>
            <a:endParaRPr lang="en-US" sz="2800" dirty="0" smtClean="0">
              <a:solidFill>
                <a:srgbClr val="33CC33"/>
              </a:solidFill>
            </a:endParaRPr>
          </a:p>
          <a:p>
            <a:endParaRPr lang="en-US" sz="2800" dirty="0" smtClean="0">
              <a:solidFill>
                <a:srgbClr val="33CC33"/>
              </a:solidFill>
            </a:endParaRPr>
          </a:p>
          <a:p>
            <a:r>
              <a:rPr lang="en-US" sz="2800" dirty="0" smtClean="0">
                <a:solidFill>
                  <a:srgbClr val="FF0066"/>
                </a:solidFill>
              </a:rPr>
              <a:t>১/  </a:t>
            </a:r>
            <a:r>
              <a:rPr lang="en-US" sz="2800" dirty="0" err="1" smtClean="0">
                <a:solidFill>
                  <a:srgbClr val="7030A0"/>
                </a:solidFill>
              </a:rPr>
              <a:t>স্বাধীনতা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কি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তা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বলতে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পারবে</a:t>
            </a:r>
            <a:r>
              <a:rPr lang="en-US" sz="2800" dirty="0" smtClean="0">
                <a:solidFill>
                  <a:srgbClr val="7030A0"/>
                </a:solidFill>
              </a:rPr>
              <a:t>। </a:t>
            </a:r>
          </a:p>
          <a:p>
            <a:endParaRPr lang="en-US" sz="2800" dirty="0" smtClean="0">
              <a:solidFill>
                <a:srgbClr val="33CC33"/>
              </a:solidFill>
            </a:endParaRPr>
          </a:p>
          <a:p>
            <a:r>
              <a:rPr lang="en-US" sz="2800" dirty="0" smtClean="0">
                <a:solidFill>
                  <a:srgbClr val="FF0066"/>
                </a:solidFill>
              </a:rPr>
              <a:t>২/ </a:t>
            </a:r>
            <a:r>
              <a:rPr lang="en-US" sz="2800" dirty="0" smtClean="0">
                <a:solidFill>
                  <a:srgbClr val="33CC33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স্বাধীনতার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শ্রেণিবিভাগগুলো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ব্যাখ্যা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করতে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পারবে</a:t>
            </a:r>
            <a:r>
              <a:rPr lang="en-US" sz="2800" dirty="0" smtClean="0">
                <a:solidFill>
                  <a:srgbClr val="7030A0"/>
                </a:solidFill>
              </a:rPr>
              <a:t>।</a:t>
            </a:r>
          </a:p>
          <a:p>
            <a:endParaRPr lang="en-US" sz="2800" dirty="0" smtClean="0">
              <a:solidFill>
                <a:srgbClr val="33CC33"/>
              </a:solidFill>
            </a:endParaRPr>
          </a:p>
          <a:p>
            <a:r>
              <a:rPr lang="en-US" sz="2800" dirty="0" smtClean="0">
                <a:solidFill>
                  <a:srgbClr val="FF0066"/>
                </a:solidFill>
              </a:rPr>
              <a:t>৩/</a:t>
            </a:r>
            <a:r>
              <a:rPr lang="en-US" sz="2800" dirty="0" smtClean="0">
                <a:solidFill>
                  <a:srgbClr val="33CC33"/>
                </a:solidFill>
              </a:rPr>
              <a:t>  </a:t>
            </a:r>
            <a:r>
              <a:rPr lang="en-US" sz="2800" dirty="0" err="1" smtClean="0">
                <a:solidFill>
                  <a:srgbClr val="7030A0"/>
                </a:solidFill>
              </a:rPr>
              <a:t>স্বাধীনতার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রক্ষাকবচসমূহ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বিশ্লেষণ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করতে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পারবে</a:t>
            </a:r>
            <a:r>
              <a:rPr lang="en-US" sz="2800" dirty="0" smtClean="0">
                <a:solidFill>
                  <a:srgbClr val="7030A0"/>
                </a:solidFill>
              </a:rPr>
              <a:t>। 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    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2362200" y="571500"/>
            <a:ext cx="4495800" cy="685800"/>
          </a:xfrm>
          <a:prstGeom prst="plaqu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err="1" smtClean="0">
                <a:solidFill>
                  <a:srgbClr val="FF0066"/>
                </a:solidFill>
              </a:rPr>
              <a:t>স্বাধীনতা</a:t>
            </a:r>
            <a:r>
              <a:rPr lang="en-US" sz="3600" i="1" dirty="0" smtClean="0">
                <a:solidFill>
                  <a:srgbClr val="FF0066"/>
                </a:solidFill>
              </a:rPr>
              <a:t> </a:t>
            </a:r>
            <a:r>
              <a:rPr lang="en-US" sz="3600" i="1" dirty="0" err="1" smtClean="0">
                <a:solidFill>
                  <a:srgbClr val="FF0066"/>
                </a:solidFill>
              </a:rPr>
              <a:t>কি</a:t>
            </a:r>
            <a:r>
              <a:rPr lang="en-US" sz="3600" i="1" dirty="0" smtClean="0">
                <a:solidFill>
                  <a:srgbClr val="FF0066"/>
                </a:solidFill>
              </a:rPr>
              <a:t> ?</a:t>
            </a:r>
            <a:endParaRPr lang="en-US" sz="3600" i="1" dirty="0">
              <a:solidFill>
                <a:srgbClr val="FF00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638300"/>
            <a:ext cx="8510663" cy="39703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সাধারণ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অর্থে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, </a:t>
            </a:r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স্বাধীনতা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বলতে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নিজের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ইচ্ছেমতো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চলার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ক্ষমতা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কে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বুঝায়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। </a:t>
            </a:r>
          </a:p>
          <a:p>
            <a:endParaRPr lang="en-US" sz="2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কিন্তু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,</a:t>
            </a:r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পৌরনীতিতে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স্বাধীনতা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বলতে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অবাধ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স্বাধীনতা</a:t>
            </a:r>
            <a:endParaRPr lang="en-US" sz="2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কে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বুঝায়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না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।</a:t>
            </a:r>
          </a:p>
          <a:p>
            <a:endParaRPr lang="en-US" sz="2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পৌরনীতিতে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অন্যের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অধিকারে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হস্তক্ষেপ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না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করে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নিজের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অধিকার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উপভোগ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করার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নামই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হলো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স্বাধীনতা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।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381000" y="800100"/>
            <a:ext cx="8305800" cy="4495800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স্বাধীনতার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ইংরেজি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প্রতিশব্দLIBERTY.LIBERTY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শব্দটি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এসেছে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ল্যাটিন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শব্দ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LIBER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থেকে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,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যার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অর্থ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FREE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মুক্ত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স্বাধীন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,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অবাধভাবে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চলাফেরার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ক্ষমতা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।</a:t>
            </a:r>
          </a:p>
          <a:p>
            <a:pPr algn="ctr"/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সুতরাং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,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শাব্দিক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বা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আভিধানিক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অর্থে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স্বাধীনতা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বলতে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ব্যক্তি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তথাএকজননাগরিকেরঅন্যেরঅধিকারেহস্তক্ষপ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না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করে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,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নিজের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অধিকার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টুকু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পুরোপুরিভাবেউপভোগ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করার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মাধ্যমে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ব্যক্তিস্বাধীনতা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বিকাশের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পরিপূর্ণ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সু্যোগ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থাকাকে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বলা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হয়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।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14300"/>
            <a:ext cx="250260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প্রামান্য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সংজ্ঞা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821353"/>
            <a:ext cx="8579593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66"/>
                </a:solidFill>
              </a:rPr>
              <a:t>John Stuart Mill </a:t>
            </a:r>
            <a:r>
              <a:rPr lang="en-US" sz="2400" dirty="0" err="1" smtClean="0">
                <a:solidFill>
                  <a:srgbClr val="FF0066"/>
                </a:solidFill>
              </a:rPr>
              <a:t>তার</a:t>
            </a:r>
            <a:r>
              <a:rPr lang="en-US" sz="2400" dirty="0" smtClean="0">
                <a:solidFill>
                  <a:srgbClr val="FF0066"/>
                </a:solidFill>
              </a:rPr>
              <a:t> ‘Essay on Liberty’ </a:t>
            </a:r>
            <a:r>
              <a:rPr lang="en-US" sz="2400" dirty="0" err="1" smtClean="0">
                <a:solidFill>
                  <a:srgbClr val="FF0066"/>
                </a:solidFill>
              </a:rPr>
              <a:t>গ্রন্থে</a:t>
            </a:r>
            <a:r>
              <a:rPr lang="en-US" sz="2400" dirty="0" smtClean="0">
                <a:solidFill>
                  <a:srgbClr val="FF0066"/>
                </a:solidFill>
              </a:rPr>
              <a:t> </a:t>
            </a:r>
            <a:r>
              <a:rPr lang="en-US" sz="2400" dirty="0" err="1" smtClean="0">
                <a:solidFill>
                  <a:srgbClr val="FF0066"/>
                </a:solidFill>
              </a:rPr>
              <a:t>বলেছেন</a:t>
            </a:r>
            <a:r>
              <a:rPr lang="en-US" sz="2400" dirty="0" smtClean="0">
                <a:solidFill>
                  <a:srgbClr val="FF0066"/>
                </a:solidFill>
              </a:rPr>
              <a:t>,</a:t>
            </a:r>
          </a:p>
          <a:p>
            <a:r>
              <a:rPr lang="en-US" sz="2400" dirty="0" smtClean="0">
                <a:solidFill>
                  <a:srgbClr val="FF0066"/>
                </a:solidFill>
              </a:rPr>
              <a:t>  </a:t>
            </a:r>
          </a:p>
          <a:p>
            <a:r>
              <a:rPr lang="en-US" sz="2400" dirty="0" smtClean="0"/>
              <a:t>“</a:t>
            </a:r>
            <a:r>
              <a:rPr lang="en-US" sz="2400" dirty="0" err="1" smtClean="0"/>
              <a:t>নিজের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উপর</a:t>
            </a:r>
            <a:r>
              <a:rPr lang="en-US" sz="2400" dirty="0" smtClean="0"/>
              <a:t> ,</a:t>
            </a:r>
            <a:r>
              <a:rPr lang="en-US" sz="2400" dirty="0" err="1" smtClean="0"/>
              <a:t>নিজের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দেহ</a:t>
            </a:r>
            <a:r>
              <a:rPr lang="en-US" sz="2400" dirty="0" smtClean="0"/>
              <a:t> ও </a:t>
            </a:r>
            <a:r>
              <a:rPr lang="en-US" sz="2400" dirty="0" err="1" smtClean="0"/>
              <a:t>মনের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ব্যক্তিই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সার্বভৌম</a:t>
            </a:r>
            <a:r>
              <a:rPr lang="en-US" sz="2400" dirty="0" smtClean="0"/>
              <a:t>।”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66"/>
                </a:solidFill>
              </a:rPr>
              <a:t>Herbert Spencer </a:t>
            </a:r>
            <a:r>
              <a:rPr lang="en-US" sz="2400" dirty="0" err="1" smtClean="0">
                <a:solidFill>
                  <a:srgbClr val="FF0066"/>
                </a:solidFill>
              </a:rPr>
              <a:t>বলেন</a:t>
            </a:r>
            <a:r>
              <a:rPr lang="en-US" sz="2400" dirty="0" smtClean="0">
                <a:solidFill>
                  <a:srgbClr val="FF0066"/>
                </a:solidFill>
              </a:rPr>
              <a:t>,</a:t>
            </a:r>
          </a:p>
          <a:p>
            <a:endParaRPr lang="en-US" sz="2400" dirty="0" smtClean="0"/>
          </a:p>
          <a:p>
            <a:r>
              <a:rPr lang="en-US" sz="2400" dirty="0" smtClean="0"/>
              <a:t>“</a:t>
            </a:r>
            <a:r>
              <a:rPr lang="en-US" sz="2400" dirty="0" err="1" smtClean="0"/>
              <a:t>স্বাধীনতা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খুশিমতো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বুঝায়,যদি</a:t>
            </a:r>
            <a:r>
              <a:rPr lang="en-US" sz="2400" dirty="0" smtClean="0"/>
              <a:t> </a:t>
            </a:r>
            <a:r>
              <a:rPr lang="en-US" sz="2400" dirty="0" err="1" smtClean="0"/>
              <a:t>উক্ত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</a:t>
            </a:r>
            <a:r>
              <a:rPr lang="en-US" sz="2400" dirty="0" smtClean="0"/>
              <a:t> </a:t>
            </a:r>
            <a:r>
              <a:rPr lang="en-US" sz="2400" dirty="0" err="1" smtClean="0"/>
              <a:t>দ্বারা</a:t>
            </a:r>
            <a:endParaRPr lang="en-US" sz="2400" dirty="0" smtClean="0"/>
          </a:p>
          <a:p>
            <a:r>
              <a:rPr lang="en-US" sz="2400" dirty="0" err="1" smtClean="0"/>
              <a:t>অন্যের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অনুরূপ</a:t>
            </a:r>
            <a:r>
              <a:rPr lang="en-US" sz="2400" dirty="0" smtClean="0"/>
              <a:t> </a:t>
            </a:r>
            <a:r>
              <a:rPr lang="en-US" sz="2400" dirty="0" err="1" smtClean="0"/>
              <a:t>স্বাধীনতা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উপভোগে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বাধার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সৃষ্টি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।”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66"/>
                </a:solidFill>
              </a:rPr>
              <a:t>Thomas Hill Green </a:t>
            </a:r>
            <a:r>
              <a:rPr lang="en-US" sz="2400" dirty="0" err="1" smtClean="0">
                <a:solidFill>
                  <a:srgbClr val="FF0066"/>
                </a:solidFill>
              </a:rPr>
              <a:t>এর</a:t>
            </a:r>
            <a:r>
              <a:rPr lang="en-US" sz="2400" dirty="0" smtClean="0">
                <a:solidFill>
                  <a:srgbClr val="FF0066"/>
                </a:solidFill>
              </a:rPr>
              <a:t> </a:t>
            </a:r>
            <a:r>
              <a:rPr lang="en-US" sz="2400" dirty="0" err="1" smtClean="0">
                <a:solidFill>
                  <a:srgbClr val="FF0066"/>
                </a:solidFill>
              </a:rPr>
              <a:t>মতে</a:t>
            </a:r>
            <a:r>
              <a:rPr lang="en-US" sz="2400" dirty="0" smtClean="0">
                <a:solidFill>
                  <a:srgbClr val="FF0066"/>
                </a:solidFill>
              </a:rPr>
              <a:t>,</a:t>
            </a:r>
          </a:p>
          <a:p>
            <a:endParaRPr lang="en-US" sz="2400" dirty="0" smtClean="0"/>
          </a:p>
          <a:p>
            <a:r>
              <a:rPr lang="en-US" sz="2400" dirty="0" smtClean="0"/>
              <a:t>“ </a:t>
            </a:r>
            <a:r>
              <a:rPr lang="en-US" sz="2400" dirty="0" err="1" smtClean="0"/>
              <a:t>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উপভোগ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এবং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সম্পন্ন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যোগ্য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তা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উপভোগ</a:t>
            </a:r>
            <a:r>
              <a:rPr lang="en-US" sz="2400" dirty="0" smtClean="0"/>
              <a:t> ও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সম্পাদন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ক্ষমতাকে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স্বাধীনতা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</a:t>
            </a:r>
            <a:r>
              <a:rPr lang="en-US" sz="2400" dirty="0" smtClean="0"/>
              <a:t>।” </a:t>
            </a:r>
            <a:endParaRPr lang="en-US" sz="24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513</TotalTime>
  <Words>467</Words>
  <Application>Microsoft Office PowerPoint</Application>
  <PresentationFormat>On-screen Show (16:10)</PresentationFormat>
  <Paragraphs>139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Urban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Lab-2</dc:creator>
  <cp:lastModifiedBy>Lab-2</cp:lastModifiedBy>
  <cp:revision>57</cp:revision>
  <dcterms:created xsi:type="dcterms:W3CDTF">2020-11-30T03:06:59Z</dcterms:created>
  <dcterms:modified xsi:type="dcterms:W3CDTF">2020-12-10T06:15:44Z</dcterms:modified>
</cp:coreProperties>
</file>