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9" r:id="rId3"/>
    <p:sldId id="307" r:id="rId4"/>
    <p:sldId id="272" r:id="rId5"/>
    <p:sldId id="316" r:id="rId6"/>
    <p:sldId id="315" r:id="rId7"/>
    <p:sldId id="294" r:id="rId8"/>
    <p:sldId id="310" r:id="rId9"/>
    <p:sldId id="314" r:id="rId10"/>
    <p:sldId id="313" r:id="rId11"/>
    <p:sldId id="311" r:id="rId12"/>
    <p:sldId id="312" r:id="rId13"/>
    <p:sldId id="288" r:id="rId14"/>
    <p:sldId id="291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  <a:srgbClr val="009900"/>
    <a:srgbClr val="669900"/>
    <a:srgbClr val="666633"/>
    <a:srgbClr val="FFFF66"/>
    <a:srgbClr val="FFFF99"/>
    <a:srgbClr val="FFFFCC"/>
    <a:srgbClr val="FFFFFF"/>
    <a:srgbClr val="00808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782" y="82"/>
      </p:cViewPr>
      <p:guideLst>
        <p:guide orient="horz" pos="213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55562-060E-4BDF-9664-4C195FE1A2E7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FFA1BD-09DD-4297-A11D-1ECA2F17FC24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80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পে-ব্যাক</a:t>
          </a:r>
          <a:r>
            <a:rPr lang="en-US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80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80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8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8000" dirty="0">
            <a:solidFill>
              <a:schemeClr val="bg1"/>
            </a:solidFill>
          </a:endParaRPr>
        </a:p>
      </dgm:t>
    </dgm:pt>
    <dgm:pt modelId="{21E58D94-7BD0-4950-AB6E-E2B1CCFBF878}" type="parTrans" cxnId="{F390B475-50A7-4B1F-9531-7FC27B8A3D6E}">
      <dgm:prSet/>
      <dgm:spPr/>
      <dgm:t>
        <a:bodyPr/>
        <a:lstStyle/>
        <a:p>
          <a:endParaRPr lang="en-US" sz="3600"/>
        </a:p>
      </dgm:t>
    </dgm:pt>
    <dgm:pt modelId="{5CEFA182-4BD1-4F3E-84A5-61E89C2A76A8}" type="sibTrans" cxnId="{F390B475-50A7-4B1F-9531-7FC27B8A3D6E}">
      <dgm:prSet/>
      <dgm:spPr/>
      <dgm:t>
        <a:bodyPr/>
        <a:lstStyle/>
        <a:p>
          <a:endParaRPr lang="en-US" sz="3600"/>
        </a:p>
      </dgm:t>
    </dgm:pt>
    <dgm:pt modelId="{2FA579A1-DBFB-49E6-9759-EC2993EC7149}" type="pres">
      <dgm:prSet presAssocID="{9AC55562-060E-4BDF-9664-4C195FE1A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343E5E-5D8F-4863-8858-75D45C28B9D0}" type="pres">
      <dgm:prSet presAssocID="{36FFA1BD-09DD-4297-A11D-1ECA2F17FC24}" presName="singleCycle" presStyleCnt="0"/>
      <dgm:spPr/>
    </dgm:pt>
    <dgm:pt modelId="{FF7ED322-71DA-4918-AEC6-EE04C1E42A98}" type="pres">
      <dgm:prSet presAssocID="{36FFA1BD-09DD-4297-A11D-1ECA2F17FC24}" presName="singleCenter" presStyleLbl="node1" presStyleIdx="0" presStyleCnt="1" custScaleX="160753" custScaleY="48440" custLinFactNeighborY="601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</dgm:ptLst>
  <dgm:cxnLst>
    <dgm:cxn modelId="{F390B475-50A7-4B1F-9531-7FC27B8A3D6E}" srcId="{9AC55562-060E-4BDF-9664-4C195FE1A2E7}" destId="{36FFA1BD-09DD-4297-A11D-1ECA2F17FC24}" srcOrd="0" destOrd="0" parTransId="{21E58D94-7BD0-4950-AB6E-E2B1CCFBF878}" sibTransId="{5CEFA182-4BD1-4F3E-84A5-61E89C2A76A8}"/>
    <dgm:cxn modelId="{3ABEB864-A97B-4A91-9764-F733F0923725}" type="presOf" srcId="{36FFA1BD-09DD-4297-A11D-1ECA2F17FC24}" destId="{FF7ED322-71DA-4918-AEC6-EE04C1E42A98}" srcOrd="0" destOrd="0" presId="urn:microsoft.com/office/officeart/2008/layout/RadialCluster"/>
    <dgm:cxn modelId="{59E5CC93-7678-4B17-B4EE-0F39FC5E0D48}" type="presOf" srcId="{9AC55562-060E-4BDF-9664-4C195FE1A2E7}" destId="{2FA579A1-DBFB-49E6-9759-EC2993EC7149}" srcOrd="0" destOrd="0" presId="urn:microsoft.com/office/officeart/2008/layout/RadialCluster"/>
    <dgm:cxn modelId="{9EAB8C6D-FD26-4576-BBE2-CE07140F2169}" type="presParOf" srcId="{2FA579A1-DBFB-49E6-9759-EC2993EC7149}" destId="{9E343E5E-5D8F-4863-8858-75D45C28B9D0}" srcOrd="0" destOrd="0" presId="urn:microsoft.com/office/officeart/2008/layout/RadialCluster"/>
    <dgm:cxn modelId="{C77A853B-0507-4A62-8AAF-96670740C9B3}" type="presParOf" srcId="{9E343E5E-5D8F-4863-8858-75D45C28B9D0}" destId="{FF7ED322-71DA-4918-AEC6-EE04C1E42A98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C55562-060E-4BDF-9664-4C195FE1A2E7}" type="doc">
      <dgm:prSet loTypeId="urn:microsoft.com/office/officeart/2008/layout/RadialCluster" loCatId="cycle" qsTypeId="urn:microsoft.com/office/officeart/2005/8/quickstyle/3d2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36FFA1BD-09DD-4297-A11D-1ECA2F17FC24}">
      <dgm:prSet phldrT="[Text]" custT="1"/>
      <dgm:spPr>
        <a:solidFill>
          <a:srgbClr val="006666"/>
        </a:solidFill>
      </dgm:spPr>
      <dgm:t>
        <a:bodyPr/>
        <a:lstStyle/>
        <a:p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পে-ব্যাক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solidFill>
              <a:schemeClr val="bg1"/>
            </a:solidFill>
          </a:endParaRPr>
        </a:p>
      </dgm:t>
    </dgm:pt>
    <dgm:pt modelId="{21E58D94-7BD0-4950-AB6E-E2B1CCFBF878}" type="parTrans" cxnId="{F390B475-50A7-4B1F-9531-7FC27B8A3D6E}">
      <dgm:prSet/>
      <dgm:spPr/>
      <dgm:t>
        <a:bodyPr/>
        <a:lstStyle/>
        <a:p>
          <a:endParaRPr lang="en-US" sz="3600"/>
        </a:p>
      </dgm:t>
    </dgm:pt>
    <dgm:pt modelId="{5CEFA182-4BD1-4F3E-84A5-61E89C2A76A8}" type="sibTrans" cxnId="{F390B475-50A7-4B1F-9531-7FC27B8A3D6E}">
      <dgm:prSet/>
      <dgm:spPr/>
      <dgm:t>
        <a:bodyPr/>
        <a:lstStyle/>
        <a:p>
          <a:endParaRPr lang="en-US" sz="3600"/>
        </a:p>
      </dgm:t>
    </dgm:pt>
    <dgm:pt modelId="{610AA76F-61B5-498A-B155-EDB04FF70165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3600" dirty="0" err="1" smtClean="0"/>
            <a:t>প্রকল্প</a:t>
          </a:r>
          <a:r>
            <a:rPr lang="en-US" sz="3600" dirty="0" smtClean="0"/>
            <a:t> </a:t>
          </a:r>
          <a:r>
            <a:rPr lang="en-US" sz="3600" dirty="0" err="1" smtClean="0"/>
            <a:t>মূল্যায়নের</a:t>
          </a:r>
          <a:r>
            <a:rPr lang="en-US" sz="3600" dirty="0" smtClean="0"/>
            <a:t> </a:t>
          </a:r>
          <a:r>
            <a:rPr lang="en-US" sz="3600" dirty="0" err="1" smtClean="0"/>
            <a:t>একটি</a:t>
          </a:r>
          <a:r>
            <a:rPr lang="en-US" sz="3600" dirty="0" smtClean="0"/>
            <a:t> </a:t>
          </a:r>
          <a:r>
            <a:rPr lang="en-US" sz="3600" dirty="0" err="1" smtClean="0"/>
            <a:t>সহজ</a:t>
          </a:r>
          <a:r>
            <a:rPr lang="en-US" sz="3600" dirty="0" smtClean="0"/>
            <a:t> ও </a:t>
          </a:r>
          <a:r>
            <a:rPr lang="en-US" sz="3600" dirty="0" err="1" smtClean="0"/>
            <a:t>জনপ্রিয়</a:t>
          </a:r>
          <a:r>
            <a:rPr lang="en-US" sz="3600" dirty="0" smtClean="0"/>
            <a:t> </a:t>
          </a:r>
          <a:r>
            <a:rPr lang="en-US" sz="3600" dirty="0" err="1" smtClean="0"/>
            <a:t>পদ্ধতি</a:t>
          </a:r>
          <a:r>
            <a:rPr lang="en-US" sz="3600" dirty="0" smtClean="0"/>
            <a:t>। </a:t>
          </a:r>
          <a:endParaRPr lang="en-US" sz="3600" dirty="0"/>
        </a:p>
      </dgm:t>
    </dgm:pt>
    <dgm:pt modelId="{E291CE88-057E-417D-A55E-5C5016FAA3AC}" type="parTrans" cxnId="{69CD6DBA-0CDC-41B3-A287-D1BCE888A658}">
      <dgm:prSet/>
      <dgm:spPr/>
      <dgm:t>
        <a:bodyPr/>
        <a:lstStyle/>
        <a:p>
          <a:endParaRPr lang="en-US" sz="3600"/>
        </a:p>
      </dgm:t>
    </dgm:pt>
    <dgm:pt modelId="{9303E6EB-DA82-45B1-B194-79B6EE637B67}" type="sibTrans" cxnId="{69CD6DBA-0CDC-41B3-A287-D1BCE888A658}">
      <dgm:prSet/>
      <dgm:spPr/>
      <dgm:t>
        <a:bodyPr/>
        <a:lstStyle/>
        <a:p>
          <a:endParaRPr lang="en-US" sz="3600"/>
        </a:p>
      </dgm:t>
    </dgm:pt>
    <dgm:pt modelId="{D3C0239B-FA79-45E7-96DC-4AFD6269E902}">
      <dgm:prSet phldrT="[Text]" custT="1"/>
      <dgm:spPr>
        <a:solidFill>
          <a:srgbClr val="666633"/>
        </a:solidFill>
      </dgm:spPr>
      <dgm:t>
        <a:bodyPr/>
        <a:lstStyle/>
        <a:p>
          <a:r>
            <a:rPr lang="en-US" sz="3600" dirty="0" err="1" smtClean="0"/>
            <a:t>বিনিয়োগকৃত</a:t>
          </a:r>
          <a:r>
            <a:rPr lang="en-US" sz="3600" dirty="0" smtClean="0"/>
            <a:t> </a:t>
          </a:r>
          <a:r>
            <a:rPr lang="en-US" sz="3600" dirty="0" err="1" smtClean="0"/>
            <a:t>টাকা</a:t>
          </a:r>
          <a:r>
            <a:rPr lang="en-US" sz="3600" dirty="0" smtClean="0"/>
            <a:t> </a:t>
          </a:r>
          <a:r>
            <a:rPr lang="en-US" sz="3600" dirty="0" err="1" smtClean="0"/>
            <a:t>কত</a:t>
          </a:r>
          <a:r>
            <a:rPr lang="en-US" sz="3600" dirty="0" smtClean="0"/>
            <a:t> </a:t>
          </a:r>
          <a:r>
            <a:rPr lang="en-US" sz="3600" dirty="0" err="1" smtClean="0"/>
            <a:t>দিনে</a:t>
          </a:r>
          <a:r>
            <a:rPr lang="en-US" sz="3600" dirty="0" smtClean="0"/>
            <a:t> </a:t>
          </a:r>
          <a:r>
            <a:rPr lang="en-US" sz="3600" dirty="0" err="1" smtClean="0"/>
            <a:t>ফেরত</a:t>
          </a:r>
          <a:r>
            <a:rPr lang="en-US" sz="3600" dirty="0" smtClean="0"/>
            <a:t> </a:t>
          </a:r>
          <a:r>
            <a:rPr lang="en-US" sz="3600" dirty="0" err="1" smtClean="0"/>
            <a:t>আসবে</a:t>
          </a:r>
          <a:r>
            <a:rPr lang="en-US" sz="3600" dirty="0" smtClean="0"/>
            <a:t> </a:t>
          </a:r>
          <a:r>
            <a:rPr lang="en-US" sz="3600" dirty="0" err="1" smtClean="0"/>
            <a:t>তা</a:t>
          </a:r>
          <a:r>
            <a:rPr lang="en-US" sz="3600" dirty="0" smtClean="0"/>
            <a:t> </a:t>
          </a:r>
          <a:r>
            <a:rPr lang="en-US" sz="3600" dirty="0" err="1" smtClean="0"/>
            <a:t>পে-ব্যাক</a:t>
          </a:r>
          <a:r>
            <a:rPr lang="en-US" sz="3600" dirty="0" smtClean="0"/>
            <a:t> </a:t>
          </a:r>
          <a:r>
            <a:rPr lang="en-US" sz="3600" dirty="0" err="1" smtClean="0"/>
            <a:t>সময়</a:t>
          </a:r>
          <a:r>
            <a:rPr lang="en-US" sz="3600" dirty="0" smtClean="0"/>
            <a:t> </a:t>
          </a:r>
          <a:r>
            <a:rPr lang="en-US" sz="3600" dirty="0" err="1" smtClean="0"/>
            <a:t>পদ্ধতি</a:t>
          </a:r>
          <a:r>
            <a:rPr lang="en-US" sz="3600" dirty="0" smtClean="0"/>
            <a:t> </a:t>
          </a:r>
          <a:r>
            <a:rPr lang="en-US" sz="3600" dirty="0" err="1" smtClean="0"/>
            <a:t>নির্দেশ</a:t>
          </a:r>
          <a:r>
            <a:rPr lang="en-US" sz="3600" dirty="0" smtClean="0"/>
            <a:t> </a:t>
          </a:r>
          <a:r>
            <a:rPr lang="en-US" sz="3600" dirty="0" err="1" smtClean="0"/>
            <a:t>করে</a:t>
          </a:r>
          <a:r>
            <a:rPr lang="en-US" sz="3600" dirty="0" smtClean="0"/>
            <a:t>। </a:t>
          </a:r>
          <a:endParaRPr lang="en-US" sz="3600" dirty="0"/>
        </a:p>
      </dgm:t>
    </dgm:pt>
    <dgm:pt modelId="{96C0D272-4FE5-4EFC-ABC0-A19BBD42553A}" type="parTrans" cxnId="{3FC666B3-41C7-4D7D-9C62-96B39E827A3F}">
      <dgm:prSet/>
      <dgm:spPr/>
      <dgm:t>
        <a:bodyPr/>
        <a:lstStyle/>
        <a:p>
          <a:endParaRPr lang="en-US" sz="3600"/>
        </a:p>
      </dgm:t>
    </dgm:pt>
    <dgm:pt modelId="{1105144E-DF49-4D97-B16D-455DCAD93BD7}" type="sibTrans" cxnId="{3FC666B3-41C7-4D7D-9C62-96B39E827A3F}">
      <dgm:prSet/>
      <dgm:spPr/>
      <dgm:t>
        <a:bodyPr/>
        <a:lstStyle/>
        <a:p>
          <a:endParaRPr lang="en-US" sz="3600"/>
        </a:p>
      </dgm:t>
    </dgm:pt>
    <dgm:pt modelId="{2FA579A1-DBFB-49E6-9759-EC2993EC7149}" type="pres">
      <dgm:prSet presAssocID="{9AC55562-060E-4BDF-9664-4C195FE1A2E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E343E5E-5D8F-4863-8858-75D45C28B9D0}" type="pres">
      <dgm:prSet presAssocID="{36FFA1BD-09DD-4297-A11D-1ECA2F17FC24}" presName="singleCycle" presStyleCnt="0"/>
      <dgm:spPr/>
    </dgm:pt>
    <dgm:pt modelId="{FF7ED322-71DA-4918-AEC6-EE04C1E42A98}" type="pres">
      <dgm:prSet presAssocID="{36FFA1BD-09DD-4297-A11D-1ECA2F17FC24}" presName="singleCenter" presStyleLbl="node1" presStyleIdx="0" presStyleCnt="3" custScaleX="163579" custLinFactNeighborX="-259" custLinFactNeighborY="134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13500D23-034F-42CB-B690-9357414DAB4B}" type="pres">
      <dgm:prSet presAssocID="{E291CE88-057E-417D-A55E-5C5016FAA3AC}" presName="Name56" presStyleLbl="parChTrans1D2" presStyleIdx="0" presStyleCnt="2"/>
      <dgm:spPr/>
      <dgm:t>
        <a:bodyPr/>
        <a:lstStyle/>
        <a:p>
          <a:endParaRPr lang="en-US"/>
        </a:p>
      </dgm:t>
    </dgm:pt>
    <dgm:pt modelId="{8109F6CE-DACD-4AC2-AE4D-72D41B79BD2E}" type="pres">
      <dgm:prSet presAssocID="{610AA76F-61B5-498A-B155-EDB04FF70165}" presName="text0" presStyleLbl="node1" presStyleIdx="1" presStyleCnt="3" custScaleX="200930" custScaleY="322075" custRadScaleRad="154763" custRadScaleInc="1011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215983-4E39-4036-82C8-3B77BA534474}" type="pres">
      <dgm:prSet presAssocID="{96C0D272-4FE5-4EFC-ABC0-A19BBD42553A}" presName="Name56" presStyleLbl="parChTrans1D2" presStyleIdx="1" presStyleCnt="2"/>
      <dgm:spPr/>
      <dgm:t>
        <a:bodyPr/>
        <a:lstStyle/>
        <a:p>
          <a:endParaRPr lang="en-US"/>
        </a:p>
      </dgm:t>
    </dgm:pt>
    <dgm:pt modelId="{837EF18B-2CC4-440D-8F7D-C4596F9E197C}" type="pres">
      <dgm:prSet presAssocID="{D3C0239B-FA79-45E7-96DC-4AFD6269E902}" presName="text0" presStyleLbl="node1" presStyleIdx="2" presStyleCnt="3" custScaleX="206761" custScaleY="363074" custRadScaleRad="154859" custRadScaleInc="98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FDD358-7709-4777-8469-B13430207D37}" type="presOf" srcId="{96C0D272-4FE5-4EFC-ABC0-A19BBD42553A}" destId="{C5215983-4E39-4036-82C8-3B77BA534474}" srcOrd="0" destOrd="0" presId="urn:microsoft.com/office/officeart/2008/layout/RadialCluster"/>
    <dgm:cxn modelId="{6E1C72CC-5E6A-4F39-B5B8-EC15C2830B94}" type="presOf" srcId="{E291CE88-057E-417D-A55E-5C5016FAA3AC}" destId="{13500D23-034F-42CB-B690-9357414DAB4B}" srcOrd="0" destOrd="0" presId="urn:microsoft.com/office/officeart/2008/layout/RadialCluster"/>
    <dgm:cxn modelId="{3ABEB864-A97B-4A91-9764-F733F0923725}" type="presOf" srcId="{36FFA1BD-09DD-4297-A11D-1ECA2F17FC24}" destId="{FF7ED322-71DA-4918-AEC6-EE04C1E42A98}" srcOrd="0" destOrd="0" presId="urn:microsoft.com/office/officeart/2008/layout/RadialCluster"/>
    <dgm:cxn modelId="{35557694-A317-4C97-BB76-6E37625EB9BC}" type="presOf" srcId="{610AA76F-61B5-498A-B155-EDB04FF70165}" destId="{8109F6CE-DACD-4AC2-AE4D-72D41B79BD2E}" srcOrd="0" destOrd="0" presId="urn:microsoft.com/office/officeart/2008/layout/RadialCluster"/>
    <dgm:cxn modelId="{59E5CC93-7678-4B17-B4EE-0F39FC5E0D48}" type="presOf" srcId="{9AC55562-060E-4BDF-9664-4C195FE1A2E7}" destId="{2FA579A1-DBFB-49E6-9759-EC2993EC7149}" srcOrd="0" destOrd="0" presId="urn:microsoft.com/office/officeart/2008/layout/RadialCluster"/>
    <dgm:cxn modelId="{F390B475-50A7-4B1F-9531-7FC27B8A3D6E}" srcId="{9AC55562-060E-4BDF-9664-4C195FE1A2E7}" destId="{36FFA1BD-09DD-4297-A11D-1ECA2F17FC24}" srcOrd="0" destOrd="0" parTransId="{21E58D94-7BD0-4950-AB6E-E2B1CCFBF878}" sibTransId="{5CEFA182-4BD1-4F3E-84A5-61E89C2A76A8}"/>
    <dgm:cxn modelId="{3FC666B3-41C7-4D7D-9C62-96B39E827A3F}" srcId="{36FFA1BD-09DD-4297-A11D-1ECA2F17FC24}" destId="{D3C0239B-FA79-45E7-96DC-4AFD6269E902}" srcOrd="1" destOrd="0" parTransId="{96C0D272-4FE5-4EFC-ABC0-A19BBD42553A}" sibTransId="{1105144E-DF49-4D97-B16D-455DCAD93BD7}"/>
    <dgm:cxn modelId="{69CD6DBA-0CDC-41B3-A287-D1BCE888A658}" srcId="{36FFA1BD-09DD-4297-A11D-1ECA2F17FC24}" destId="{610AA76F-61B5-498A-B155-EDB04FF70165}" srcOrd="0" destOrd="0" parTransId="{E291CE88-057E-417D-A55E-5C5016FAA3AC}" sibTransId="{9303E6EB-DA82-45B1-B194-79B6EE637B67}"/>
    <dgm:cxn modelId="{9DA54A77-18A0-4AC0-8D2F-0E46AC06CB78}" type="presOf" srcId="{D3C0239B-FA79-45E7-96DC-4AFD6269E902}" destId="{837EF18B-2CC4-440D-8F7D-C4596F9E197C}" srcOrd="0" destOrd="0" presId="urn:microsoft.com/office/officeart/2008/layout/RadialCluster"/>
    <dgm:cxn modelId="{9EAB8C6D-FD26-4576-BBE2-CE07140F2169}" type="presParOf" srcId="{2FA579A1-DBFB-49E6-9759-EC2993EC7149}" destId="{9E343E5E-5D8F-4863-8858-75D45C28B9D0}" srcOrd="0" destOrd="0" presId="urn:microsoft.com/office/officeart/2008/layout/RadialCluster"/>
    <dgm:cxn modelId="{C77A853B-0507-4A62-8AAF-96670740C9B3}" type="presParOf" srcId="{9E343E5E-5D8F-4863-8858-75D45C28B9D0}" destId="{FF7ED322-71DA-4918-AEC6-EE04C1E42A98}" srcOrd="0" destOrd="0" presId="urn:microsoft.com/office/officeart/2008/layout/RadialCluster"/>
    <dgm:cxn modelId="{326CBED3-3FBC-4338-91B0-4950D77EA879}" type="presParOf" srcId="{9E343E5E-5D8F-4863-8858-75D45C28B9D0}" destId="{13500D23-034F-42CB-B690-9357414DAB4B}" srcOrd="1" destOrd="0" presId="urn:microsoft.com/office/officeart/2008/layout/RadialCluster"/>
    <dgm:cxn modelId="{FA0E2783-3911-44F6-A7F9-94F997B4F330}" type="presParOf" srcId="{9E343E5E-5D8F-4863-8858-75D45C28B9D0}" destId="{8109F6CE-DACD-4AC2-AE4D-72D41B79BD2E}" srcOrd="2" destOrd="0" presId="urn:microsoft.com/office/officeart/2008/layout/RadialCluster"/>
    <dgm:cxn modelId="{B25229C3-C9B0-42BF-A5B2-A081B9439D53}" type="presParOf" srcId="{9E343E5E-5D8F-4863-8858-75D45C28B9D0}" destId="{C5215983-4E39-4036-82C8-3B77BA534474}" srcOrd="3" destOrd="0" presId="urn:microsoft.com/office/officeart/2008/layout/RadialCluster"/>
    <dgm:cxn modelId="{01A7DEFF-0B15-4AF0-BEA8-BD94BFB6E6AA}" type="presParOf" srcId="{9E343E5E-5D8F-4863-8858-75D45C28B9D0}" destId="{837EF18B-2CC4-440D-8F7D-C4596F9E197C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9DC3AC-1B70-43FB-B88F-C89A6C905D7A}" type="doc">
      <dgm:prSet loTypeId="urn:microsoft.com/office/officeart/2005/8/layout/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F6B9C6B-F621-4A66-946E-77A6571D5164}">
      <dgm:prSet phldrT="[Text]" custT="1"/>
      <dgm:spPr>
        <a:solidFill>
          <a:srgbClr val="FFFFFF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আগত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আন্তঃপ্রবাহগুলো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সমান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বিনিয়োগকৃত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টাকাকে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আন্তঃপ্রবাহ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দ্বারা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95E62FA-3E48-46AF-B651-1467033F410A}" type="par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3E22FE7-1977-4735-8671-A0E660F13EF1}" type="sib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6BEFF14-9361-4C04-A9C4-C9C028B045FE}">
      <dgm:prSet phldrT="[Text]" custT="1"/>
      <dgm:spPr>
        <a:solidFill>
          <a:srgbClr val="FFFF99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6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সূত্র</a:t>
          </a:r>
          <a:r>
            <a:rPr lang="en-US" sz="36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: </a:t>
          </a:r>
          <a:r>
            <a:rPr lang="en-US" sz="36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6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6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=   </a:t>
          </a:r>
          <a:endParaRPr lang="en-US" sz="36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96975DD-1123-4A57-ACC8-7EF0C220F5F9}" type="sib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48F295B-7427-4C56-8717-36F202FBE10A}" type="par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448FD79-7F93-4369-9713-98D1EA6AE07B}" type="pres">
      <dgm:prSet presAssocID="{5C9DC3AC-1B70-43FB-B88F-C89A6C905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F5E59-23C4-4CED-8330-F264CF932D23}" type="pres">
      <dgm:prSet presAssocID="{56BEFF14-9361-4C04-A9C4-C9C028B045FE}" presName="boxAndChildren" presStyleCnt="0"/>
      <dgm:spPr/>
    </dgm:pt>
    <dgm:pt modelId="{4666839B-C3F2-46B5-83D1-0B7CE6756335}" type="pres">
      <dgm:prSet presAssocID="{56BEFF14-9361-4C04-A9C4-C9C028B045FE}" presName="parentTextBox" presStyleLbl="node1" presStyleIdx="0" presStyleCnt="2" custLinFactNeighborX="31" custLinFactNeighborY="-409"/>
      <dgm:spPr/>
      <dgm:t>
        <a:bodyPr/>
        <a:lstStyle/>
        <a:p>
          <a:endParaRPr lang="en-US"/>
        </a:p>
      </dgm:t>
    </dgm:pt>
    <dgm:pt modelId="{B8D05BDB-9DBD-46DD-90C3-D28CB1854712}" type="pres">
      <dgm:prSet presAssocID="{93E22FE7-1977-4735-8671-A0E660F13EF1}" presName="sp" presStyleCnt="0"/>
      <dgm:spPr/>
      <dgm:t>
        <a:bodyPr/>
        <a:lstStyle/>
        <a:p>
          <a:endParaRPr lang="en-US"/>
        </a:p>
      </dgm:t>
    </dgm:pt>
    <dgm:pt modelId="{11B2C7FC-4CC7-40FA-9EDF-C8E09D2A2184}" type="pres">
      <dgm:prSet presAssocID="{9F6B9C6B-F621-4A66-946E-77A6571D5164}" presName="arrowAndChildren" presStyleCnt="0"/>
      <dgm:spPr/>
      <dgm:t>
        <a:bodyPr/>
        <a:lstStyle/>
        <a:p>
          <a:endParaRPr lang="en-US"/>
        </a:p>
      </dgm:t>
    </dgm:pt>
    <dgm:pt modelId="{5563A5F9-029C-44E7-9755-9DCFA711FEDF}" type="pres">
      <dgm:prSet presAssocID="{9F6B9C6B-F621-4A66-946E-77A6571D5164}" presName="parentTextArrow" presStyleLbl="node1" presStyleIdx="1" presStyleCnt="2" custScaleY="36833"/>
      <dgm:spPr/>
      <dgm:t>
        <a:bodyPr/>
        <a:lstStyle/>
        <a:p>
          <a:endParaRPr lang="en-US"/>
        </a:p>
      </dgm:t>
    </dgm:pt>
  </dgm:ptLst>
  <dgm:cxnLst>
    <dgm:cxn modelId="{FF0CE71D-4212-486B-8509-937AD9A5766F}" type="presOf" srcId="{9F6B9C6B-F621-4A66-946E-77A6571D5164}" destId="{5563A5F9-029C-44E7-9755-9DCFA711FEDF}" srcOrd="0" destOrd="0" presId="urn:microsoft.com/office/officeart/2005/8/layout/process4"/>
    <dgm:cxn modelId="{E47446C7-6812-41A7-B767-9C7A4EA22313}" type="presOf" srcId="{56BEFF14-9361-4C04-A9C4-C9C028B045FE}" destId="{4666839B-C3F2-46B5-83D1-0B7CE6756335}" srcOrd="0" destOrd="0" presId="urn:microsoft.com/office/officeart/2005/8/layout/process4"/>
    <dgm:cxn modelId="{B2D21506-6A2D-4732-956A-92E459CCEB39}" srcId="{5C9DC3AC-1B70-43FB-B88F-C89A6C905D7A}" destId="{56BEFF14-9361-4C04-A9C4-C9C028B045FE}" srcOrd="1" destOrd="0" parTransId="{548F295B-7427-4C56-8717-36F202FBE10A}" sibTransId="{496975DD-1123-4A57-ACC8-7EF0C220F5F9}"/>
    <dgm:cxn modelId="{4199BF3C-A8E3-402E-BC55-83725F7AB333}" srcId="{5C9DC3AC-1B70-43FB-B88F-C89A6C905D7A}" destId="{9F6B9C6B-F621-4A66-946E-77A6571D5164}" srcOrd="0" destOrd="0" parTransId="{895E62FA-3E48-46AF-B651-1467033F410A}" sibTransId="{93E22FE7-1977-4735-8671-A0E660F13EF1}"/>
    <dgm:cxn modelId="{F0114B5A-770A-4258-BE31-8E6AE709973E}" type="presOf" srcId="{5C9DC3AC-1B70-43FB-B88F-C89A6C905D7A}" destId="{6448FD79-7F93-4369-9713-98D1EA6AE07B}" srcOrd="0" destOrd="0" presId="urn:microsoft.com/office/officeart/2005/8/layout/process4"/>
    <dgm:cxn modelId="{552B56DE-5325-47B5-9E6B-D4E0060FDE47}" type="presParOf" srcId="{6448FD79-7F93-4369-9713-98D1EA6AE07B}" destId="{945F5E59-23C4-4CED-8330-F264CF932D23}" srcOrd="0" destOrd="0" presId="urn:microsoft.com/office/officeart/2005/8/layout/process4"/>
    <dgm:cxn modelId="{ACB37217-EBCA-409E-959C-236E1A1249D0}" type="presParOf" srcId="{945F5E59-23C4-4CED-8330-F264CF932D23}" destId="{4666839B-C3F2-46B5-83D1-0B7CE6756335}" srcOrd="0" destOrd="0" presId="urn:microsoft.com/office/officeart/2005/8/layout/process4"/>
    <dgm:cxn modelId="{59738AE0-074B-4DF7-A475-DA2CACFD1FC1}" type="presParOf" srcId="{6448FD79-7F93-4369-9713-98D1EA6AE07B}" destId="{B8D05BDB-9DBD-46DD-90C3-D28CB1854712}" srcOrd="1" destOrd="0" presId="urn:microsoft.com/office/officeart/2005/8/layout/process4"/>
    <dgm:cxn modelId="{5AC60E7E-F8CD-4B74-9CCF-CA4ABA2928B0}" type="presParOf" srcId="{6448FD79-7F93-4369-9713-98D1EA6AE07B}" destId="{11B2C7FC-4CC7-40FA-9EDF-C8E09D2A2184}" srcOrd="2" destOrd="0" presId="urn:microsoft.com/office/officeart/2005/8/layout/process4"/>
    <dgm:cxn modelId="{9893FBE5-C937-4025-A1D9-B2768EDFFDE6}" type="presParOf" srcId="{11B2C7FC-4CC7-40FA-9EDF-C8E09D2A2184}" destId="{5563A5F9-029C-44E7-9755-9DCFA711F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9DC3AC-1B70-43FB-B88F-C89A6C905D7A}" type="doc">
      <dgm:prSet loTypeId="urn:microsoft.com/office/officeart/2005/8/layout/process4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9F6B9C6B-F621-4A66-946E-77A6571D5164}">
      <dgm:prSet phldrT="[Text]" custT="1"/>
      <dgm:spPr>
        <a:solidFill>
          <a:srgbClr val="666633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সেটি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তত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গ্রহণযোগ্য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হিসেবে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বিবেচিত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95E62FA-3E48-46AF-B651-1467033F410A}" type="par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93E22FE7-1977-4735-8671-A0E660F13EF1}" type="sibTrans" cxnId="{4199BF3C-A8E3-402E-BC55-83725F7AB333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878BD70A-A7B2-4AA7-87D6-58D11AB147BE}">
      <dgm:prSet phldrT="[Text]" custT="1"/>
      <dgm:spPr>
        <a:solidFill>
          <a:srgbClr val="669900"/>
        </a:solidFill>
        <a:ln w="28575"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একাধিক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প্রকল্পগুলোকে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ক্রমান্বয়ে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সাজানো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প্রতিষ্ঠানের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মূলধনের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পর্যাপ্ততা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সাপেক্ষে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প্রয়োজনীয়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 </a:t>
          </a:r>
          <a:endParaRPr lang="en-US" sz="3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367FA759-15F9-443F-BD89-67C9FF995994}" type="par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2712930D-0EFE-4084-B512-CEA4C8033120}" type="sibTrans" cxnId="{106A15CF-E26F-47C9-A35C-D35057B99251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6BEFF14-9361-4C04-A9C4-C9C028B045FE}">
      <dgm:prSet phldrT="[Text]" custT="1"/>
      <dgm:spPr>
        <a:solidFill>
          <a:srgbClr val="0099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পূর্ব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ব্যবস্থাপনা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কর্তৃক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প্রকল্পটি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অগ্রহণযোগ্য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হিসেবে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বিবেচিত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 </a:t>
          </a:r>
          <a:endParaRPr lang="en-US" sz="3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496975DD-1123-4A57-ACC8-7EF0C220F5F9}" type="sib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548F295B-7427-4C56-8717-36F202FBE10A}" type="parTrans" cxnId="{B2D21506-6A2D-4732-956A-92E459CCEB39}">
      <dgm:prSet/>
      <dgm:spPr/>
      <dgm:t>
        <a:bodyPr/>
        <a:lstStyle/>
        <a:p>
          <a:endParaRPr lang="en-US" sz="320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gm:t>
    </dgm:pt>
    <dgm:pt modelId="{6448FD79-7F93-4369-9713-98D1EA6AE07B}" type="pres">
      <dgm:prSet presAssocID="{5C9DC3AC-1B70-43FB-B88F-C89A6C905D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D072E-1049-405F-B429-4363553C47D3}" type="pres">
      <dgm:prSet presAssocID="{56BEFF14-9361-4C04-A9C4-C9C028B045FE}" presName="boxAndChildren" presStyleCnt="0"/>
      <dgm:spPr/>
    </dgm:pt>
    <dgm:pt modelId="{E3634E9D-9B02-4F0C-9E97-117EFFE0E5A4}" type="pres">
      <dgm:prSet presAssocID="{56BEFF14-9361-4C04-A9C4-C9C028B045FE}" presName="parentTextBox" presStyleLbl="node1" presStyleIdx="0" presStyleCnt="3" custScaleY="72679"/>
      <dgm:spPr/>
      <dgm:t>
        <a:bodyPr/>
        <a:lstStyle/>
        <a:p>
          <a:endParaRPr lang="en-US"/>
        </a:p>
      </dgm:t>
    </dgm:pt>
    <dgm:pt modelId="{7A5D4CCA-F707-43F2-8059-EABC144DD4F2}" type="pres">
      <dgm:prSet presAssocID="{2712930D-0EFE-4084-B512-CEA4C8033120}" presName="sp" presStyleCnt="0"/>
      <dgm:spPr/>
      <dgm:t>
        <a:bodyPr/>
        <a:lstStyle/>
        <a:p>
          <a:endParaRPr lang="en-US"/>
        </a:p>
      </dgm:t>
    </dgm:pt>
    <dgm:pt modelId="{6E47B138-42CA-4624-AF6D-06EF23449F38}" type="pres">
      <dgm:prSet presAssocID="{878BD70A-A7B2-4AA7-87D6-58D11AB147BE}" presName="arrowAndChildren" presStyleCnt="0"/>
      <dgm:spPr/>
      <dgm:t>
        <a:bodyPr/>
        <a:lstStyle/>
        <a:p>
          <a:endParaRPr lang="en-US"/>
        </a:p>
      </dgm:t>
    </dgm:pt>
    <dgm:pt modelId="{14AF0A91-D627-4B77-B775-8259CFDF14A8}" type="pres">
      <dgm:prSet presAssocID="{878BD70A-A7B2-4AA7-87D6-58D11AB147BE}" presName="parentTextArrow" presStyleLbl="node1" presStyleIdx="1" presStyleCnt="3" custScaleY="59667"/>
      <dgm:spPr/>
      <dgm:t>
        <a:bodyPr/>
        <a:lstStyle/>
        <a:p>
          <a:endParaRPr lang="en-US"/>
        </a:p>
      </dgm:t>
    </dgm:pt>
    <dgm:pt modelId="{B8D05BDB-9DBD-46DD-90C3-D28CB1854712}" type="pres">
      <dgm:prSet presAssocID="{93E22FE7-1977-4735-8671-A0E660F13EF1}" presName="sp" presStyleCnt="0"/>
      <dgm:spPr/>
      <dgm:t>
        <a:bodyPr/>
        <a:lstStyle/>
        <a:p>
          <a:endParaRPr lang="en-US"/>
        </a:p>
      </dgm:t>
    </dgm:pt>
    <dgm:pt modelId="{11B2C7FC-4CC7-40FA-9EDF-C8E09D2A2184}" type="pres">
      <dgm:prSet presAssocID="{9F6B9C6B-F621-4A66-946E-77A6571D5164}" presName="arrowAndChildren" presStyleCnt="0"/>
      <dgm:spPr/>
      <dgm:t>
        <a:bodyPr/>
        <a:lstStyle/>
        <a:p>
          <a:endParaRPr lang="en-US"/>
        </a:p>
      </dgm:t>
    </dgm:pt>
    <dgm:pt modelId="{5563A5F9-029C-44E7-9755-9DCFA711FEDF}" type="pres">
      <dgm:prSet presAssocID="{9F6B9C6B-F621-4A66-946E-77A6571D5164}" presName="parentTextArrow" presStyleLbl="node1" presStyleIdx="2" presStyleCnt="3" custScaleY="37440"/>
      <dgm:spPr/>
      <dgm:t>
        <a:bodyPr/>
        <a:lstStyle/>
        <a:p>
          <a:endParaRPr lang="en-US"/>
        </a:p>
      </dgm:t>
    </dgm:pt>
  </dgm:ptLst>
  <dgm:cxnLst>
    <dgm:cxn modelId="{F668D28E-BB9F-444C-B10F-3BE7B528B953}" type="presOf" srcId="{56BEFF14-9361-4C04-A9C4-C9C028B045FE}" destId="{E3634E9D-9B02-4F0C-9E97-117EFFE0E5A4}" srcOrd="0" destOrd="0" presId="urn:microsoft.com/office/officeart/2005/8/layout/process4"/>
    <dgm:cxn modelId="{F0114B5A-770A-4258-BE31-8E6AE709973E}" type="presOf" srcId="{5C9DC3AC-1B70-43FB-B88F-C89A6C905D7A}" destId="{6448FD79-7F93-4369-9713-98D1EA6AE07B}" srcOrd="0" destOrd="0" presId="urn:microsoft.com/office/officeart/2005/8/layout/process4"/>
    <dgm:cxn modelId="{FF0CE71D-4212-486B-8509-937AD9A5766F}" type="presOf" srcId="{9F6B9C6B-F621-4A66-946E-77A6571D5164}" destId="{5563A5F9-029C-44E7-9755-9DCFA711FEDF}" srcOrd="0" destOrd="0" presId="urn:microsoft.com/office/officeart/2005/8/layout/process4"/>
    <dgm:cxn modelId="{B2D21506-6A2D-4732-956A-92E459CCEB39}" srcId="{5C9DC3AC-1B70-43FB-B88F-C89A6C905D7A}" destId="{56BEFF14-9361-4C04-A9C4-C9C028B045FE}" srcOrd="2" destOrd="0" parTransId="{548F295B-7427-4C56-8717-36F202FBE10A}" sibTransId="{496975DD-1123-4A57-ACC8-7EF0C220F5F9}"/>
    <dgm:cxn modelId="{4199BF3C-A8E3-402E-BC55-83725F7AB333}" srcId="{5C9DC3AC-1B70-43FB-B88F-C89A6C905D7A}" destId="{9F6B9C6B-F621-4A66-946E-77A6571D5164}" srcOrd="0" destOrd="0" parTransId="{895E62FA-3E48-46AF-B651-1467033F410A}" sibTransId="{93E22FE7-1977-4735-8671-A0E660F13EF1}"/>
    <dgm:cxn modelId="{106A15CF-E26F-47C9-A35C-D35057B99251}" srcId="{5C9DC3AC-1B70-43FB-B88F-C89A6C905D7A}" destId="{878BD70A-A7B2-4AA7-87D6-58D11AB147BE}" srcOrd="1" destOrd="0" parTransId="{367FA759-15F9-443F-BD89-67C9FF995994}" sibTransId="{2712930D-0EFE-4084-B512-CEA4C8033120}"/>
    <dgm:cxn modelId="{134AA151-A00B-4304-8A3D-57FD219C2663}" type="presOf" srcId="{878BD70A-A7B2-4AA7-87D6-58D11AB147BE}" destId="{14AF0A91-D627-4B77-B775-8259CFDF14A8}" srcOrd="0" destOrd="0" presId="urn:microsoft.com/office/officeart/2005/8/layout/process4"/>
    <dgm:cxn modelId="{D31E0957-B137-4BFD-B923-C45799AFCC35}" type="presParOf" srcId="{6448FD79-7F93-4369-9713-98D1EA6AE07B}" destId="{578D072E-1049-405F-B429-4363553C47D3}" srcOrd="0" destOrd="0" presId="urn:microsoft.com/office/officeart/2005/8/layout/process4"/>
    <dgm:cxn modelId="{682F5F87-7CB2-4A43-8198-E802B90F0C21}" type="presParOf" srcId="{578D072E-1049-405F-B429-4363553C47D3}" destId="{E3634E9D-9B02-4F0C-9E97-117EFFE0E5A4}" srcOrd="0" destOrd="0" presId="urn:microsoft.com/office/officeart/2005/8/layout/process4"/>
    <dgm:cxn modelId="{8A2EB0B2-6517-4A27-B6C4-A3D0D59B9331}" type="presParOf" srcId="{6448FD79-7F93-4369-9713-98D1EA6AE07B}" destId="{7A5D4CCA-F707-43F2-8059-EABC144DD4F2}" srcOrd="1" destOrd="0" presId="urn:microsoft.com/office/officeart/2005/8/layout/process4"/>
    <dgm:cxn modelId="{1A918C42-5C7C-4FBD-AD23-5955D98B8806}" type="presParOf" srcId="{6448FD79-7F93-4369-9713-98D1EA6AE07B}" destId="{6E47B138-42CA-4624-AF6D-06EF23449F38}" srcOrd="2" destOrd="0" presId="urn:microsoft.com/office/officeart/2005/8/layout/process4"/>
    <dgm:cxn modelId="{E491B5F9-8679-46DF-957A-359A1FF629F2}" type="presParOf" srcId="{6E47B138-42CA-4624-AF6D-06EF23449F38}" destId="{14AF0A91-D627-4B77-B775-8259CFDF14A8}" srcOrd="0" destOrd="0" presId="urn:microsoft.com/office/officeart/2005/8/layout/process4"/>
    <dgm:cxn modelId="{59738AE0-074B-4DF7-A475-DA2CACFD1FC1}" type="presParOf" srcId="{6448FD79-7F93-4369-9713-98D1EA6AE07B}" destId="{B8D05BDB-9DBD-46DD-90C3-D28CB1854712}" srcOrd="3" destOrd="0" presId="urn:microsoft.com/office/officeart/2005/8/layout/process4"/>
    <dgm:cxn modelId="{5AC60E7E-F8CD-4B74-9CCF-CA4ABA2928B0}" type="presParOf" srcId="{6448FD79-7F93-4369-9713-98D1EA6AE07B}" destId="{11B2C7FC-4CC7-40FA-9EDF-C8E09D2A2184}" srcOrd="4" destOrd="0" presId="urn:microsoft.com/office/officeart/2005/8/layout/process4"/>
    <dgm:cxn modelId="{9893FBE5-C937-4025-A1D9-B2768EDFFDE6}" type="presParOf" srcId="{11B2C7FC-4CC7-40FA-9EDF-C8E09D2A2184}" destId="{5563A5F9-029C-44E7-9755-9DCFA711FE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322-71DA-4918-AEC6-EE04C1E42A98}">
      <dsp:nvSpPr>
        <dsp:cNvPr id="0" name=""/>
        <dsp:cNvSpPr/>
      </dsp:nvSpPr>
      <dsp:spPr>
        <a:xfrm>
          <a:off x="-3" y="1289465"/>
          <a:ext cx="7355330" cy="2216395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0" tIns="203200" rIns="203200" bIns="203200" numCol="1" spcCol="1270" anchor="ctr" anchorCtr="0">
          <a:noAutofit/>
        </a:bodyPr>
        <a:lstStyle/>
        <a:p>
          <a:pPr lvl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পে-ব্যাক</a:t>
          </a:r>
          <a:r>
            <a:rPr lang="en-US" sz="8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80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8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80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80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8000" kern="1200" dirty="0">
            <a:solidFill>
              <a:schemeClr val="bg1"/>
            </a:solidFill>
          </a:endParaRPr>
        </a:p>
      </dsp:txBody>
      <dsp:txXfrm>
        <a:off x="108192" y="1397660"/>
        <a:ext cx="7138940" cy="2000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ED322-71DA-4918-AEC6-EE04C1E42A98}">
      <dsp:nvSpPr>
        <dsp:cNvPr id="0" name=""/>
        <dsp:cNvSpPr/>
      </dsp:nvSpPr>
      <dsp:spPr>
        <a:xfrm>
          <a:off x="3892121" y="2144636"/>
          <a:ext cx="3094226" cy="1891579"/>
        </a:xfrm>
        <a:prstGeom prst="roundRect">
          <a:avLst/>
        </a:prstGeom>
        <a:solidFill>
          <a:srgbClr val="0066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পে-ব্যাক</a:t>
          </a:r>
          <a:r>
            <a:rPr lang="en-US" sz="4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সময়</a:t>
          </a:r>
          <a:r>
            <a:rPr lang="en-US" sz="4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পদ্ধতি</a:t>
          </a:r>
          <a:r>
            <a:rPr lang="en-US" sz="44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endParaRPr lang="en-US" sz="4400" kern="1200" dirty="0">
            <a:solidFill>
              <a:schemeClr val="bg1"/>
            </a:solidFill>
          </a:endParaRPr>
        </a:p>
      </dsp:txBody>
      <dsp:txXfrm>
        <a:off x="3984460" y="2236975"/>
        <a:ext cx="2909548" cy="1706901"/>
      </dsp:txXfrm>
    </dsp:sp>
    <dsp:sp modelId="{13500D23-034F-42CB-B690-9357414DAB4B}">
      <dsp:nvSpPr>
        <dsp:cNvPr id="0" name=""/>
        <dsp:cNvSpPr/>
      </dsp:nvSpPr>
      <dsp:spPr>
        <a:xfrm rot="174">
          <a:off x="6986348" y="3090532"/>
          <a:ext cx="10896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965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9F6CE-DACD-4AC2-AE4D-72D41B79BD2E}">
      <dsp:nvSpPr>
        <dsp:cNvPr id="0" name=""/>
        <dsp:cNvSpPr/>
      </dsp:nvSpPr>
      <dsp:spPr>
        <a:xfrm>
          <a:off x="8076006" y="1049702"/>
          <a:ext cx="2546502" cy="4081844"/>
        </a:xfrm>
        <a:prstGeom prst="roundRect">
          <a:avLst/>
        </a:prstGeom>
        <a:solidFill>
          <a:srgbClr val="9933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প্রকল্প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মূল্যায়নের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একটি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সহজ</a:t>
          </a:r>
          <a:r>
            <a:rPr lang="en-US" sz="3600" kern="1200" dirty="0" smtClean="0"/>
            <a:t> ও </a:t>
          </a:r>
          <a:r>
            <a:rPr lang="en-US" sz="3600" kern="1200" dirty="0" err="1" smtClean="0"/>
            <a:t>জনপ্রিয়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পদ্ধতি</a:t>
          </a:r>
          <a:r>
            <a:rPr lang="en-US" sz="3600" kern="1200" dirty="0" smtClean="0"/>
            <a:t>। </a:t>
          </a:r>
          <a:endParaRPr lang="en-US" sz="3600" kern="1200" dirty="0"/>
        </a:p>
      </dsp:txBody>
      <dsp:txXfrm>
        <a:off x="8200316" y="1174012"/>
        <a:ext cx="2297882" cy="3833224"/>
      </dsp:txXfrm>
    </dsp:sp>
    <dsp:sp modelId="{C5215983-4E39-4036-82C8-3B77BA534474}">
      <dsp:nvSpPr>
        <dsp:cNvPr id="0" name=""/>
        <dsp:cNvSpPr/>
      </dsp:nvSpPr>
      <dsp:spPr>
        <a:xfrm rot="10775188">
          <a:off x="2863656" y="3105304"/>
          <a:ext cx="10284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8478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7EF18B-2CC4-440D-8F7D-C4596F9E197C}">
      <dsp:nvSpPr>
        <dsp:cNvPr id="0" name=""/>
        <dsp:cNvSpPr/>
      </dsp:nvSpPr>
      <dsp:spPr>
        <a:xfrm>
          <a:off x="243267" y="817748"/>
          <a:ext cx="2620402" cy="4601448"/>
        </a:xfrm>
        <a:prstGeom prst="roundRect">
          <a:avLst/>
        </a:prstGeom>
        <a:solidFill>
          <a:srgbClr val="66663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/>
            <a:t>বিনিয়োগকৃত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টাকা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দিনে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ফেরত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আসবে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তা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পে-ব্যাক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সময়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পদ্ধতি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নির্দেশ</a:t>
          </a:r>
          <a:r>
            <a:rPr lang="en-US" sz="3600" kern="1200" dirty="0" smtClean="0"/>
            <a:t> </a:t>
          </a:r>
          <a:r>
            <a:rPr lang="en-US" sz="3600" kern="1200" dirty="0" err="1" smtClean="0"/>
            <a:t>করে</a:t>
          </a:r>
          <a:r>
            <a:rPr lang="en-US" sz="3600" kern="1200" dirty="0" smtClean="0"/>
            <a:t>। </a:t>
          </a:r>
          <a:endParaRPr lang="en-US" sz="3600" kern="1200" dirty="0"/>
        </a:p>
      </dsp:txBody>
      <dsp:txXfrm>
        <a:off x="371184" y="945665"/>
        <a:ext cx="2364568" cy="4345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6839B-C3F2-46B5-83D1-0B7CE6756335}">
      <dsp:nvSpPr>
        <dsp:cNvPr id="0" name=""/>
        <dsp:cNvSpPr/>
      </dsp:nvSpPr>
      <dsp:spPr>
        <a:xfrm>
          <a:off x="0" y="1415689"/>
          <a:ext cx="9553434" cy="2586143"/>
        </a:xfrm>
        <a:prstGeom prst="rect">
          <a:avLst/>
        </a:prstGeom>
        <a:solidFill>
          <a:srgbClr val="FFFF99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সূত্র</a:t>
          </a:r>
          <a:r>
            <a:rPr lang="en-US" sz="36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: </a:t>
          </a:r>
          <a:r>
            <a:rPr lang="en-US" sz="36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6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6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=   </a:t>
          </a:r>
          <a:endParaRPr lang="en-US" sz="36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0" y="1415689"/>
        <a:ext cx="9553434" cy="2586143"/>
      </dsp:txXfrm>
    </dsp:sp>
    <dsp:sp modelId="{5563A5F9-029C-44E7-9755-9DCFA711FEDF}">
      <dsp:nvSpPr>
        <dsp:cNvPr id="0" name=""/>
        <dsp:cNvSpPr/>
      </dsp:nvSpPr>
      <dsp:spPr>
        <a:xfrm rot="10800000">
          <a:off x="0" y="30"/>
          <a:ext cx="9553434" cy="1465028"/>
        </a:xfrm>
        <a:prstGeom prst="upArrowCallout">
          <a:avLst/>
        </a:prstGeom>
        <a:solidFill>
          <a:srgbClr val="FFFFFF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থেকে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আগত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আন্তঃপ্রবাহগুলো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সমান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বিনিয়োগকৃত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টাকাকে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আন্তঃপ্রবাহ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দ্বারা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ভাগ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করে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নির্ণয়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tx1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tx1">
                <a:lumMod val="10000"/>
              </a:schemeClr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30"/>
        <a:ext cx="9553434" cy="9519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34E9D-9B02-4F0C-9E97-117EFFE0E5A4}">
      <dsp:nvSpPr>
        <dsp:cNvPr id="0" name=""/>
        <dsp:cNvSpPr/>
      </dsp:nvSpPr>
      <dsp:spPr>
        <a:xfrm>
          <a:off x="0" y="3519949"/>
          <a:ext cx="10959152" cy="1747991"/>
        </a:xfrm>
        <a:prstGeom prst="rect">
          <a:avLst/>
        </a:prstGeom>
        <a:solidFill>
          <a:srgbClr val="009900"/>
        </a:solidFill>
        <a:ln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পূর্ব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থাকে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কোনো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কোম্পানির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ব্যবস্থাপনা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কর্তৃক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নির্ধারিত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অপেক্ষা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বেশি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হলে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প্রকল্পটি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অগ্রহণযোগ্য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হিসেবে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বিবেচিত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 </a:t>
          </a:r>
          <a:endParaRPr lang="en-US" sz="3200" kern="1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>
        <a:off x="0" y="3519949"/>
        <a:ext cx="10959152" cy="1747991"/>
      </dsp:txXfrm>
    </dsp:sp>
    <dsp:sp modelId="{14AF0A91-D627-4B77-B775-8259CFDF14A8}">
      <dsp:nvSpPr>
        <dsp:cNvPr id="0" name=""/>
        <dsp:cNvSpPr/>
      </dsp:nvSpPr>
      <dsp:spPr>
        <a:xfrm rot="10800000">
          <a:off x="0" y="1348931"/>
          <a:ext cx="10959152" cy="2207094"/>
        </a:xfrm>
        <a:prstGeom prst="upArrowCallout">
          <a:avLst/>
        </a:prstGeom>
        <a:solidFill>
          <a:srgbClr val="669900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একাধিক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ক্ষেত্রে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প্রকল্পগুলোকে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অনুযায়ী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ক্রমান্বয়ে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সাজানো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এবং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প্রতিষ্ঠানের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মূলধনের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পর্যাপ্ততা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সাপেক্ষে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প্রয়োজনীয়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সংখ্যক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করা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 </a:t>
          </a:r>
          <a:endParaRPr lang="en-US" sz="3200" kern="1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1348931"/>
        <a:ext cx="10959152" cy="1434103"/>
      </dsp:txXfrm>
    </dsp:sp>
    <dsp:sp modelId="{5563A5F9-029C-44E7-9755-9DCFA711FEDF}">
      <dsp:nvSpPr>
        <dsp:cNvPr id="0" name=""/>
        <dsp:cNvSpPr/>
      </dsp:nvSpPr>
      <dsp:spPr>
        <a:xfrm rot="10800000">
          <a:off x="0" y="94"/>
          <a:ext cx="10959152" cy="1384913"/>
        </a:xfrm>
        <a:prstGeom prst="upArrowCallout">
          <a:avLst/>
        </a:prstGeom>
        <a:solidFill>
          <a:srgbClr val="666633"/>
        </a:solidFill>
        <a:ln w="28575">
          <a:solidFill>
            <a:schemeClr val="tx2">
              <a:lumMod val="10000"/>
            </a:schemeClr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প্রকল্পের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পে-ব্যাক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সময়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যত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কম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সেটি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তত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গ্রহণযোগ্য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হিসেবে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বিবেচিত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হয়</a:t>
          </a:r>
          <a:r>
            <a:rPr lang="en-US" sz="3200" kern="1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rPr>
            <a:t>। </a:t>
          </a:r>
          <a:endParaRPr lang="en-US" sz="3200" kern="1200" dirty="0">
            <a:solidFill>
              <a:schemeClr val="bg1"/>
            </a:solidFill>
            <a:latin typeface="Nikosh" panose="02000000000000000000" pitchFamily="2" charset="0"/>
            <a:cs typeface="Nikosh" panose="02000000000000000000" pitchFamily="2" charset="0"/>
          </a:endParaRPr>
        </a:p>
      </dsp:txBody>
      <dsp:txXfrm rot="10800000">
        <a:off x="0" y="94"/>
        <a:ext cx="10959152" cy="899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78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7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30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0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6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0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0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8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0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mp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7" y="286461"/>
            <a:ext cx="8435303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808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352" y="1617258"/>
            <a:ext cx="4092259" cy="409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5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কাজ     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78723" y="445492"/>
            <a:ext cx="2577339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378040" y="1993109"/>
            <a:ext cx="8707845" cy="280076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দর্জির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দোকানির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কিনতে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১৫,০০০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বার্ষিক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৫,০০০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25930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87454723"/>
              </p:ext>
            </p:extLst>
          </p:nvPr>
        </p:nvGraphicFramePr>
        <p:xfrm>
          <a:off x="232012" y="1201003"/>
          <a:ext cx="10959152" cy="52680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7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graphicEl>
                                              <a:dgm id="{5563A5F9-029C-44E7-9755-9DCFA711FE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graphicEl>
                                              <a:dgm id="{14AF0A91-D627-4B77-B775-8259CFDF14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634E9D-9B02-4F0C-9E97-117EFFE0E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E3634E9D-9B02-4F0C-9E97-117EFFE0E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E3634E9D-9B02-4F0C-9E97-117EFFE0E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E3634E9D-9B02-4F0C-9E97-117EFFE0E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259305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সীমাবদ্ধতা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8492" y="1187352"/>
            <a:ext cx="10699843" cy="165138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মূলত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নয়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সময়কাল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সময়কাল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অতিবাহিত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প্রতিষ্ঠানের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লাভ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হবে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প্রতিষ্টানটি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কেবল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ক্ষতির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হাত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রক্ষা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পাবে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5078" y="3084396"/>
            <a:ext cx="10699843" cy="165138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একাধিক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প্রকল্পের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মধ্যে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যেটির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কম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;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কিন্তু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প্রকল্প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থাকলে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গ্রহণযোগ্য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পদ্ধতির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সিদ্ধান্ত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নেওয়া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যায়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tx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tx2">
                  <a:lumMod val="1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8490" y="4981440"/>
            <a:ext cx="10699843" cy="165138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বাইরের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গণনা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বাইরে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বিশাল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আসলেও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সেটি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প্রভাব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ফেলে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077" y="4981440"/>
            <a:ext cx="10699843" cy="165138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সময়মূল্য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বিবেচনা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এটি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বড়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7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7260798" y="9394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277038" y="10156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260798" y="406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309518" y="1168023"/>
            <a:ext cx="274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66337" y="420669"/>
            <a:ext cx="229889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014949" y="445492"/>
            <a:ext cx="274111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296152" y="1244224"/>
            <a:ext cx="8864992" cy="136301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1" name="TextBox 20"/>
          <p:cNvSpPr txBox="1"/>
          <p:nvPr/>
        </p:nvSpPr>
        <p:spPr>
          <a:xfrm>
            <a:off x="1347716" y="1861840"/>
            <a:ext cx="8765271" cy="34778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chemeClr val="accent3">
                <a:lumMod val="2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প্রকল্পে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বিনিয়োগের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আগামী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১৫,০০০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২০,০০০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৩০,০০০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প্রকল্পটির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 smtClean="0">
                <a:ln>
                  <a:solidFill>
                    <a:schemeClr val="accent6">
                      <a:lumMod val="25000"/>
                    </a:schemeClr>
                  </a:solidFill>
                </a:ln>
                <a:solidFill>
                  <a:schemeClr val="accent1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n>
                <a:solidFill>
                  <a:schemeClr val="accent6">
                    <a:lumMod val="25000"/>
                  </a:schemeClr>
                </a:solidFill>
              </a:ln>
              <a:solidFill>
                <a:schemeClr val="accent1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3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26092" y="625850"/>
            <a:ext cx="2805112" cy="661938"/>
          </a:xfrm>
          <a:prstGeom prst="roundRect">
            <a:avLst>
              <a:gd name="adj" fmla="val 50000"/>
            </a:avLst>
          </a:prstGeom>
          <a:solidFill>
            <a:schemeClr val="accent6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মূল্যায়ন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38284" y="1669928"/>
            <a:ext cx="9580728" cy="4321439"/>
          </a:xfrm>
          <a:prstGeom prst="rect">
            <a:avLst/>
          </a:prstGeom>
          <a:solidFill>
            <a:schemeClr val="accent6">
              <a:lumMod val="9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কাকে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বার্ষিক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আন্তঃপ্রবাহ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সূত্রটি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ক্রমযোজিত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কখন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প্রয়োজন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৪)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ক্রমযোজিত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কিভাবে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৫)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অর্থের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সময়মূল্যের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  <a:p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৬)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ভালো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2">
                    <a:lumMod val="1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0887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77519" y="627800"/>
            <a:ext cx="2702256" cy="7694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0737" y="1736996"/>
            <a:ext cx="10235821" cy="15696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কাল্পনিক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প্রকল্পের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81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2314" y="342971"/>
            <a:ext cx="372583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5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26"/>
          <a:stretch/>
        </p:blipFill>
        <p:spPr>
          <a:xfrm>
            <a:off x="2032235" y="1528549"/>
            <a:ext cx="7392825" cy="43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67678" y="251203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489022"/>
            <a:ext cx="5562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ফিন্যান্স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endParaRPr lang="en-US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SG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/১২/২০২০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66260" y="3441409"/>
            <a:ext cx="55487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BD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bn-IN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  <a:endParaRPr lang="en-US" sz="24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4632" b="35303"/>
          <a:stretch/>
        </p:blipFill>
        <p:spPr>
          <a:xfrm>
            <a:off x="1844801" y="630059"/>
            <a:ext cx="2191657" cy="2679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630059"/>
            <a:ext cx="2032000" cy="25592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Cloud 4"/>
          <p:cNvSpPr/>
          <p:nvPr/>
        </p:nvSpPr>
        <p:spPr>
          <a:xfrm>
            <a:off x="5554718" y="1214650"/>
            <a:ext cx="317310" cy="5336274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402790" y="2962411"/>
            <a:ext cx="6635932" cy="762000"/>
          </a:xfrm>
          <a:prstGeom prst="roundRect">
            <a:avLst/>
          </a:prstGeom>
          <a:gradFill>
            <a:gsLst>
              <a:gs pos="25000">
                <a:schemeClr val="accent1">
                  <a:lumMod val="3000"/>
                  <a:lumOff val="97000"/>
                  <a:alpha val="97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50800" cmpd="tri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  <a:bevelB prst="angle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বাজেটিং-এর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600" dirty="0">
              <a:solidFill>
                <a:srgbClr val="00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64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98759754"/>
              </p:ext>
            </p:extLst>
          </p:nvPr>
        </p:nvGraphicFramePr>
        <p:xfrm>
          <a:off x="2037338" y="1078992"/>
          <a:ext cx="7355323" cy="45755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3776472" y="1234440"/>
            <a:ext cx="3877056" cy="91440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perspective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পাঠ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64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55089" y="2126135"/>
            <a:ext cx="1013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…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পে-ব্যাক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Down Ribbon 3"/>
          <p:cNvSpPr/>
          <p:nvPr/>
        </p:nvSpPr>
        <p:spPr>
          <a:xfrm>
            <a:off x="1331448" y="653144"/>
            <a:ext cx="8767103" cy="744584"/>
          </a:xfrm>
          <a:prstGeom prst="ribbon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/>
                <a:solidFill>
                  <a:schemeClr val="bg2">
                    <a:lumMod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শিখনফল</a:t>
            </a:r>
            <a:endParaRPr lang="en-US" sz="3600" b="1" dirty="0">
              <a:ln/>
              <a:solidFill>
                <a:schemeClr val="bg2">
                  <a:lumMod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37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72954" y="300251"/>
          <a:ext cx="10904561" cy="630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094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FF7ED322-71DA-4918-AEC6-EE04C1E42A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13500D23-034F-42CB-B690-9357414DA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8109F6CE-DACD-4AC2-AE4D-72D41B79BD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C5215983-4E39-4036-82C8-3B77BA534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837EF18B-2CC4-440D-8F7D-C4596F9E19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681" y="436729"/>
            <a:ext cx="5227095" cy="818866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28047" y="1610439"/>
            <a:ext cx="9553434" cy="4012441"/>
            <a:chOff x="928047" y="1433015"/>
            <a:chExt cx="9553434" cy="4012441"/>
          </a:xfrm>
        </p:grpSpPr>
        <p:graphicFrame>
          <p:nvGraphicFramePr>
            <p:cNvPr id="3" name="Diagram 2"/>
            <p:cNvGraphicFramePr/>
            <p:nvPr>
              <p:extLst>
                <p:ext uri="{D42A27DB-BD31-4B8C-83A1-F6EECF244321}">
                  <p14:modId xmlns:p14="http://schemas.microsoft.com/office/powerpoint/2010/main" val="2076097052"/>
                </p:ext>
              </p:extLst>
            </p:nvPr>
          </p:nvGraphicFramePr>
          <p:xfrm>
            <a:off x="928047" y="1433015"/>
            <a:ext cx="9553434" cy="401244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ectangle 3"/>
            <p:cNvSpPr/>
            <p:nvPr/>
          </p:nvSpPr>
          <p:spPr>
            <a:xfrm>
              <a:off x="7260605" y="4094335"/>
              <a:ext cx="2674961" cy="45719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69791" y="3452890"/>
              <a:ext cx="2402006" cy="477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বিনিয়োগ</a:t>
              </a:r>
              <a:endPara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260606" y="4303829"/>
              <a:ext cx="2674960" cy="47767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বার্ষিক</a:t>
              </a:r>
              <a:r>
                <a:rPr lang="en-US" sz="3600" dirty="0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নগদ</a:t>
              </a:r>
              <a:r>
                <a:rPr lang="en-US" sz="3600" dirty="0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chemeClr val="accent3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প্রবাহ</a:t>
              </a:r>
              <a:endPara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01452" y="381568"/>
            <a:ext cx="5227095" cy="13829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প্রণালী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3331" y="2060812"/>
            <a:ext cx="10017456" cy="1201003"/>
          </a:xfrm>
          <a:prstGeom prst="rect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প্রকল্প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আন্তঃপ্রবাহগুলো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সেক্ষেত্রে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আন্তঃপ্রবাহগুলোর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331" y="3558086"/>
            <a:ext cx="10017456" cy="120100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আন্তঃপ্রবাহগুলোকে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ক্রমান্বয়ে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90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01452" y="381568"/>
            <a:ext cx="5227095" cy="1382973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আন্তঃপ্রবাহ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5660" y="1897039"/>
            <a:ext cx="10945504" cy="4681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পে-ব্যাক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</a:p>
          <a:p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+  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1172" y="4496372"/>
            <a:ext cx="3548418" cy="4571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1173" y="2142702"/>
            <a:ext cx="3521122" cy="221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প্রারম্ভিক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‼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1172" y="4673792"/>
            <a:ext cx="3521123" cy="1767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বিনিয়োগ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Custom 4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4483</TotalTime>
  <Words>550</Words>
  <Application>Microsoft Office PowerPoint</Application>
  <PresentationFormat>Custom</PresentationFormat>
  <Paragraphs>70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</dc:creator>
  <cp:lastModifiedBy>HP</cp:lastModifiedBy>
  <cp:revision>436</cp:revision>
  <dcterms:created xsi:type="dcterms:W3CDTF">2018-06-27T11:51:27Z</dcterms:created>
  <dcterms:modified xsi:type="dcterms:W3CDTF">2020-12-12T13:10:04Z</dcterms:modified>
</cp:coreProperties>
</file>