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75" r:id="rId2"/>
    <p:sldId id="280" r:id="rId3"/>
    <p:sldId id="277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2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85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97720-417E-45AD-B8BD-A0B852AF677A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14AD8-706A-49A8-9782-67A96A51A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2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14AD8-706A-49A8-9782-67A96A51A4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41D3-0744-43C5-93D3-479673161B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2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011824" cy="1905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কালুখালী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উপজেলা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অনলাই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স্কু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অভিনন্দন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8011824" cy="471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5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/>
          <a:lstStyle/>
          <a:p>
            <a:pPr algn="ctr"/>
            <a:r>
              <a:rPr lang="bn-BD" dirty="0" smtClean="0">
                <a:effectLst/>
                <a:latin typeface="NikoshBAN" pitchFamily="2" charset="0"/>
                <a:cs typeface="NikoshBAN" pitchFamily="2" charset="0"/>
              </a:rPr>
              <a:t>সামাজিক মূল্যবোধ</a:t>
            </a:r>
            <a:endParaRPr lang="en-US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17526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সকলের জন্য সমান সুবিধা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বড়দের প্রতি শ্রদ্ধা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ছোটদের প্রতি স্নেহ ভালোবাসা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সত্যবাদিতা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ন্যায়বোধ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62400"/>
            <a:ext cx="33528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320040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"/>
            <a:ext cx="7866888" cy="10972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 smtClean="0">
                <a:effectLst/>
                <a:latin typeface="NikoshBAN" pitchFamily="2" charset="0"/>
                <a:cs typeface="NikoshBAN" pitchFamily="2" charset="0"/>
              </a:rPr>
              <a:t>সামাজিকীকরণ প্রক্রিয়ায় বিভিন্ন প্রতিষ্ঠানের ভূমিকা</a:t>
            </a:r>
            <a:endParaRPr lang="en-US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800600" y="1752600"/>
            <a:ext cx="4114800" cy="495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পরিবার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ভালোবাসা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ত্যাগ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নীতিবোধ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ভ্রাতৃত্ববোধ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3581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"/>
            <a:ext cx="7866888" cy="1097280"/>
          </a:xfrm>
        </p:spPr>
        <p:txBody>
          <a:bodyPr/>
          <a:lstStyle/>
          <a:p>
            <a:pPr algn="ctr"/>
            <a:r>
              <a:rPr lang="bn-BD" dirty="0" smtClean="0">
                <a:effectLst/>
                <a:latin typeface="NikoshBAN" pitchFamily="2" charset="0"/>
                <a:cs typeface="NikoshBAN" pitchFamily="2" charset="0"/>
              </a:rPr>
              <a:t>জ্ঞাতি-গোষ্ঠী ও প্রতিবেশী</a:t>
            </a:r>
            <a:endParaRPr lang="en-US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600200"/>
            <a:ext cx="327660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সহমর্মিতা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ঐক্য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sz="6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নেতৃত্ব</a:t>
            </a:r>
            <a:endParaRPr lang="en-US" sz="6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72491"/>
            <a:ext cx="33528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5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effectLst/>
                <a:latin typeface="NikoshBAN" pitchFamily="2" charset="0"/>
                <a:cs typeface="NikoshBAN" pitchFamily="2" charset="0"/>
              </a:rPr>
              <a:t>বিদ্যালয় ও সহপাঠী</a:t>
            </a:r>
            <a:endParaRPr lang="en-US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1524000"/>
            <a:ext cx="312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শৃংখলাবোধ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নিয়মানুবর্তিতা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শ্রদ্ধাবোধ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পারস্পরিক  ভালবাসা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42672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025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760" y="152400"/>
            <a:ext cx="7498080" cy="1143000"/>
          </a:xfrm>
        </p:spPr>
        <p:txBody>
          <a:bodyPr/>
          <a:lstStyle/>
          <a:p>
            <a:pPr algn="ctr"/>
            <a:r>
              <a:rPr lang="bn-BD" dirty="0" smtClean="0">
                <a:effectLst/>
                <a:latin typeface="NikoshBAN" pitchFamily="2" charset="0"/>
                <a:cs typeface="NikoshBAN" pitchFamily="2" charset="0"/>
              </a:rPr>
              <a:t>ধর্মীয় প্রতিষ্ঠান</a:t>
            </a:r>
            <a:endParaRPr lang="en-US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1447800"/>
            <a:ext cx="388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মধ্যে ভেদাভেদ কমিয়ে দেয়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ঐক্য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সংহতি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সম্প্রীতির শিক্ষা দেয়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3639472"/>
            <a:ext cx="1872810" cy="231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1981200" cy="205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2" y="3695163"/>
            <a:ext cx="1988128" cy="225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43" y="1295400"/>
            <a:ext cx="1789657" cy="2057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2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800" dirty="0" smtClean="0">
                <a:effectLst/>
                <a:latin typeface="NikoshBAN" pitchFamily="2" charset="0"/>
                <a:cs typeface="NikoshBAN" pitchFamily="2" charset="0"/>
              </a:rPr>
              <a:t>গণমাধ্যম</a:t>
            </a:r>
            <a:endParaRPr lang="en-US" sz="48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1524000"/>
            <a:ext cx="3352800" cy="38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জীবন-জগৎ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সম্পর্কে বৈজ্ঞানিক ধ্যান-ধারণায় অনুপ্রাণিত হয়।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91" y="1447800"/>
            <a:ext cx="4572000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76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"/>
            <a:ext cx="7696200" cy="944880"/>
          </a:xfrm>
        </p:spPr>
        <p:txBody>
          <a:bodyPr/>
          <a:lstStyle/>
          <a:p>
            <a:pPr algn="ctr"/>
            <a:r>
              <a:rPr lang="en-US" dirty="0" err="1" smtClean="0">
                <a:effectLst/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209800"/>
            <a:ext cx="7696200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সামাজিকীকরন কাকে বলে?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সামাজিকীকরনের উপাদান কয়টি ও কি কি?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মিথস্ক্রিয়া কাকে বলে?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সামাজিকীকরনে বিদ্যালয় ও সহপাঠীদের ভূমিকা কি?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381000"/>
            <a:ext cx="3810000" cy="762000"/>
          </a:xfrm>
          <a:prstGeom prst="ellipse">
            <a:avLst/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990600" y="2133600"/>
            <a:ext cx="8001000" cy="18288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সামাজিকীকরনে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প্রতিবেশি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কিরূপ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76200"/>
            <a:ext cx="7924800" cy="186204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15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5192"/>
            <a:ext cx="8077199" cy="484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12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76200"/>
            <a:ext cx="7848600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3611701"/>
            <a:ext cx="784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নূরমুজাহীদ বিশ্বাস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 বিজ্ঞান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রতনদিয়া রজনীকান্ত সরকারি মডেল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কালুখালী, রাজবাড়ী ।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Mobail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01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৫৯৫৪৭৫২৮৩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Email-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raisha</a:t>
            </a:r>
            <a:r>
              <a:rPr lang="en-US" sz="3200" dirty="0" smtClean="0">
                <a:solidFill>
                  <a:srgbClr val="0070C0"/>
                </a:solidFill>
                <a:latin typeface="Arial Narrow" pitchFamily="34" charset="0"/>
                <a:cs typeface="NikoshBAN" pitchFamily="2" charset="0"/>
              </a:rPr>
              <a:t>8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74255"/>
            <a:ext cx="2209800" cy="294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37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1143000"/>
            <a:ext cx="4800600" cy="36625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3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১৪</a:t>
            </a:r>
            <a:r>
              <a:rPr lang="bn-IN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lvl="0" algn="ctr"/>
            <a:r>
              <a:rPr lang="bn-IN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বাংলাদেশের পরিবার কাঠামো ও সামাজিকীকরণ </a:t>
            </a:r>
            <a:endParaRPr lang="bn-BD" sz="2800" b="1" spc="300" dirty="0">
              <a:ln w="11430" cmpd="sng">
                <a:solidFill>
                  <a:srgbClr val="7E97AD">
                    <a:tint val="10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rgbClr val="7E97AD">
                    <a:satMod val="220000"/>
                    <a:alpha val="35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200" dirty="0" smtClean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পাঠ-১৪.২</a:t>
            </a:r>
            <a:r>
              <a:rPr lang="bn-IN" sz="3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সামাজিকীকরণ প্রক্রিয়া </a:t>
            </a:r>
            <a:r>
              <a:rPr lang="bn-IN" sz="3200" dirty="0" smtClean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spc="300" dirty="0">
              <a:ln w="11430" cmpd="sng">
                <a:solidFill>
                  <a:srgbClr val="7E97AD">
                    <a:tint val="10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glow rad="45500">
                  <a:srgbClr val="7E97AD">
                    <a:satMod val="220000"/>
                    <a:alpha val="35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>
                  <a:solidFill>
                    <a:srgbClr val="7030A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>
                <a:solidFill>
                  <a:srgbClr val="7030A0"/>
                </a:solidFill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3048000" cy="3395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235803"/>
            <a:ext cx="7848600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52400"/>
            <a:ext cx="212910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00200"/>
            <a:ext cx="8153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সামাজিকীকরণের ধারণা ব্যাখ্যা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6670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সামাজিকীকরণের উপাদানসমূহ ব্যাখ্যা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382" y="3810000"/>
            <a:ext cx="813261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সামাজিকীকরণ প্রক্রিয়ায় বিভিন্ন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প্রতিষ্ঠানের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প্রভাব বিশ্লেষণ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6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4168"/>
            <a:ext cx="8001000" cy="975303"/>
          </a:xfrm>
        </p:spPr>
        <p:txBody>
          <a:bodyPr/>
          <a:lstStyle/>
          <a:p>
            <a:pPr algn="ctr"/>
            <a:r>
              <a:rPr lang="bn-BD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সামাজিকীকরণ প্রক্রিয়া</a:t>
            </a:r>
            <a:endParaRPr lang="en-US" dirty="0"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009471"/>
            <a:ext cx="8077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 প্রক্রিয়ায় শিশু ক্রমশ সামাজিক মানুষে পরিণত হয় তাকে সামাজিকীকরণ বলে।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362200"/>
            <a:ext cx="3505200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প্রথা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রীতিনীতি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আচার-আচরণ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অভিজ্ঞতা অর্জন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খাপ খাইয়ে চলা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20286"/>
            <a:ext cx="4419600" cy="39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3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সামাজিকীকরণের ধারণা</a:t>
            </a:r>
            <a:endParaRPr lang="en-US" dirty="0"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19812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জীবনব্যাপী প্রক্রিয়া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অভিজ্ঞতা অর্জন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খাপ খাওয়ানো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নতুন পরিবেশ ও পরিস্থিতি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3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NikoshBAN" pitchFamily="2" charset="0"/>
                <a:cs typeface="NikoshBAN" pitchFamily="2" charset="0"/>
              </a:rPr>
              <a:t>আচরণ পরিবর্তন</a:t>
            </a: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r="24768"/>
          <a:stretch/>
        </p:blipFill>
        <p:spPr>
          <a:xfrm>
            <a:off x="928254" y="1447800"/>
            <a:ext cx="4177146" cy="495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18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399"/>
            <a:ext cx="7924800" cy="13904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dirty="0" smtClean="0">
                <a:effectLst/>
                <a:latin typeface="NikoshBAN" pitchFamily="2" charset="0"/>
                <a:cs typeface="NikoshBAN" pitchFamily="2" charset="0"/>
              </a:rPr>
              <a:t>সামাজিকীকরণের উপাদান</a:t>
            </a:r>
            <a:endParaRPr lang="en-US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542871"/>
            <a:ext cx="7924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মিথস্ক্রিয়া</a:t>
            </a:r>
          </a:p>
          <a:p>
            <a:pPr algn="ctr"/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আচরণগত পারস্পরিক প্রভাবের প্রতিক্রিয়া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32766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 পরিবেশ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সমাজ জীবন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 মূল্যবোধ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743200"/>
            <a:ext cx="4076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5400" dirty="0" smtClean="0">
                <a:solidFill>
                  <a:schemeClr val="bg2">
                    <a:lumMod val="5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সামাজিক পরিবেশ</a:t>
            </a:r>
            <a:endParaRPr lang="en-US" sz="5400" dirty="0">
              <a:solidFill>
                <a:schemeClr val="bg2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472625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 বিশেষ সমাজব্যবস্থার মধ্যে মানুষ বাস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2322016"/>
            <a:ext cx="335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উপাদানঃ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রীতি-নীতি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প্রথা-প্রতিষ্ঠান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বিধি-ব্যাবস্থা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প্রবণতা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" y="2209800"/>
            <a:ext cx="439189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22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9273"/>
            <a:ext cx="7726680" cy="768927"/>
          </a:xfrm>
        </p:spPr>
        <p:txBody>
          <a:bodyPr>
            <a:normAutofit fontScale="90000"/>
          </a:bodyPr>
          <a:lstStyle/>
          <a:p>
            <a:pPr algn="ctr"/>
            <a:r>
              <a:rPr lang="bn-BD" sz="4800" dirty="0" smtClean="0">
                <a:effectLst/>
                <a:latin typeface="NikoshBAN" pitchFamily="2" charset="0"/>
                <a:cs typeface="NikoshBAN" pitchFamily="2" charset="0"/>
              </a:rPr>
              <a:t>সমাজ জীবন</a:t>
            </a:r>
            <a:endParaRPr lang="en-US" sz="48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762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মানুষ যে সমাজে বাস করে, সে সমাজের জীবনধারা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আচার-আচরণের সমষ্টিই হলো সমাজ জীবন।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495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কর্মকান্ড ও অনুষ্ঠান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ভাষা, উচ্চারণ, কথা বলার ধরন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অনুকরণ প্রবণতা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জন্মদিন, বিয়ে, বার্ষিকী, ধর্মীয় অনুষ্ঠান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792308"/>
            <a:ext cx="4114800" cy="2679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17312"/>
            <a:ext cx="3505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Custom 2">
      <a:majorFont>
        <a:latin typeface="Nikosh"/>
        <a:ea typeface=""/>
        <a:cs typeface="Nikosh"/>
      </a:majorFont>
      <a:minorFont>
        <a:latin typeface="Nikosh"/>
        <a:ea typeface=""/>
        <a:cs typeface="Nikosh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218</TotalTime>
  <Words>298</Words>
  <Application>Microsoft Office PowerPoint</Application>
  <PresentationFormat>On-screen Show (4:3)</PresentationFormat>
  <Paragraphs>96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কালুখালী উপজেলা অনলাইন স্কুলে সবাইকে  অভিনন্দন</vt:lpstr>
      <vt:lpstr>PowerPoint Presentation</vt:lpstr>
      <vt:lpstr>PowerPoint Presentation</vt:lpstr>
      <vt:lpstr>PowerPoint Presentation</vt:lpstr>
      <vt:lpstr>সামাজিকীকরণ প্রক্রিয়া</vt:lpstr>
      <vt:lpstr>সামাজিকীকরণের ধারণা</vt:lpstr>
      <vt:lpstr>সামাজিকীকরণের উপাদান</vt:lpstr>
      <vt:lpstr>সামাজিক পরিবেশ</vt:lpstr>
      <vt:lpstr>সমাজ জীবন</vt:lpstr>
      <vt:lpstr>সামাজিক মূল্যবোধ</vt:lpstr>
      <vt:lpstr>সামাজিকীকরণ প্রক্রিয়ায় বিভিন্ন প্রতিষ্ঠানের ভূমিকা</vt:lpstr>
      <vt:lpstr>জ্ঞাতি-গোষ্ঠী ও প্রতিবেশী</vt:lpstr>
      <vt:lpstr>বিদ্যালয় ও সহপাঠী</vt:lpstr>
      <vt:lpstr>ধর্মীয় প্রতিষ্ঠান</vt:lpstr>
      <vt:lpstr>গণমাধ্যম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অভিনন্দন</dc:title>
  <dc:creator>DELL</dc:creator>
  <cp:lastModifiedBy>Dell</cp:lastModifiedBy>
  <cp:revision>27</cp:revision>
  <dcterms:created xsi:type="dcterms:W3CDTF">2006-08-16T00:00:00Z</dcterms:created>
  <dcterms:modified xsi:type="dcterms:W3CDTF">2020-10-17T09:33:15Z</dcterms:modified>
</cp:coreProperties>
</file>