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74" r:id="rId4"/>
    <p:sldId id="275" r:id="rId5"/>
    <p:sldId id="276" r:id="rId6"/>
    <p:sldId id="285" r:id="rId7"/>
    <p:sldId id="286" r:id="rId8"/>
    <p:sldId id="273" r:id="rId9"/>
    <p:sldId id="287" r:id="rId10"/>
    <p:sldId id="264" r:id="rId11"/>
    <p:sldId id="283" r:id="rId12"/>
    <p:sldId id="277" r:id="rId13"/>
    <p:sldId id="278" r:id="rId14"/>
    <p:sldId id="288" r:id="rId15"/>
    <p:sldId id="271" r:id="rId16"/>
    <p:sldId id="280" r:id="rId17"/>
    <p:sldId id="282" r:id="rId18"/>
    <p:sldId id="279" r:id="rId19"/>
    <p:sldId id="272" r:id="rId20"/>
    <p:sldId id="290" r:id="rId21"/>
    <p:sldId id="293" r:id="rId22"/>
    <p:sldId id="291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8C2C01C-4562-4EAF-9686-6067EAD14388}">
          <p14:sldIdLst>
            <p14:sldId id="260"/>
            <p14:sldId id="263"/>
            <p14:sldId id="274"/>
            <p14:sldId id="275"/>
            <p14:sldId id="276"/>
            <p14:sldId id="285"/>
            <p14:sldId id="286"/>
            <p14:sldId id="273"/>
            <p14:sldId id="287"/>
            <p14:sldId id="264"/>
            <p14:sldId id="283"/>
            <p14:sldId id="277"/>
            <p14:sldId id="278"/>
            <p14:sldId id="288"/>
            <p14:sldId id="271"/>
            <p14:sldId id="280"/>
            <p14:sldId id="282"/>
            <p14:sldId id="279"/>
            <p14:sldId id="272"/>
            <p14:sldId id="290"/>
            <p14:sldId id="293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6" autoAdjust="0"/>
  </p:normalViewPr>
  <p:slideViewPr>
    <p:cSldViewPr snapToGrid="0">
      <p:cViewPr varScale="1">
        <p:scale>
          <a:sx n="80" d="100"/>
          <a:sy n="80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6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4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4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6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9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5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B19E-8488-4B0B-B1B1-2FC17F5DB4F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05A9-4A2B-479B-B760-3529139E8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65" y="-23570"/>
            <a:ext cx="664407" cy="743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" y="65737"/>
            <a:ext cx="1141241" cy="599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88" y="-73169"/>
            <a:ext cx="1363921" cy="738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070" y="1205453"/>
            <a:ext cx="5456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ক্লাসে সবাইকে স্বাগত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70" y="2361791"/>
            <a:ext cx="498481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9" y="278861"/>
            <a:ext cx="7569181" cy="2423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487" y="2325313"/>
            <a:ext cx="828111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উপরিভাগে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তলদেশে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441" y="4078363"/>
            <a:ext cx="828111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441" y="4846528"/>
            <a:ext cx="828111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67" y="3530202"/>
            <a:ext cx="1828800" cy="1425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4" y="3579657"/>
            <a:ext cx="1921368" cy="1316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1" y="2153304"/>
            <a:ext cx="2218944" cy="1249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1" y="270457"/>
            <a:ext cx="1792054" cy="17061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238" y="419292"/>
            <a:ext cx="6536029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6661" y="1976631"/>
            <a:ext cx="603860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মধ্যপ্রাচ্যের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4546" y="3697651"/>
            <a:ext cx="384434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হীরার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839" y="5022435"/>
            <a:ext cx="8270127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444651"/>
            <a:ext cx="3747751" cy="1885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1168" y="267712"/>
            <a:ext cx="4342071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ঐ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কণাসমূহ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2" y="2526674"/>
            <a:ext cx="2999642" cy="28566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9780" y="5505702"/>
            <a:ext cx="8487177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মধ্যাকর্ষণ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2"/>
          <a:stretch/>
        </p:blipFill>
        <p:spPr>
          <a:xfrm>
            <a:off x="4055635" y="2503413"/>
            <a:ext cx="4615543" cy="290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3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t="16544" r="-141" b="-524"/>
          <a:stretch/>
        </p:blipFill>
        <p:spPr>
          <a:xfrm>
            <a:off x="386368" y="1983178"/>
            <a:ext cx="8409902" cy="37974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1972" y="490411"/>
            <a:ext cx="850005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122" y="4945696"/>
            <a:ext cx="236971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2998" y="4973669"/>
            <a:ext cx="23697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2068" y="5896561"/>
            <a:ext cx="23697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3808" y="1303987"/>
            <a:ext cx="426324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3531" r="8235"/>
          <a:stretch/>
        </p:blipFill>
        <p:spPr>
          <a:xfrm>
            <a:off x="3040083" y="1365661"/>
            <a:ext cx="3657600" cy="1981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5246" y="466930"/>
            <a:ext cx="3561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0968" y="3429000"/>
            <a:ext cx="6882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খনিজসমূহকে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2" y="301328"/>
            <a:ext cx="4887532" cy="2377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3371" y="439382"/>
            <a:ext cx="3348507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ম্যাগমা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235" y="3471811"/>
            <a:ext cx="352881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ম্যাগমা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03" y="2845864"/>
            <a:ext cx="4615575" cy="36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8" y="2743200"/>
            <a:ext cx="8641724" cy="3668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8" y="347730"/>
            <a:ext cx="2031889" cy="2279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6152" y="360609"/>
            <a:ext cx="6490952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ভূ-ত্বকের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বালিমাটি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কণাগুলো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1" y="382880"/>
            <a:ext cx="4256829" cy="232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2943200"/>
            <a:ext cx="8339328" cy="3553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6384" y="549110"/>
            <a:ext cx="4242815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পাললিক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9" y="5106650"/>
            <a:ext cx="1481804" cy="1425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4" y="4042790"/>
            <a:ext cx="1313307" cy="967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381" y="273585"/>
            <a:ext cx="841905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লাভজনকভাবে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321" y="840841"/>
            <a:ext cx="7266431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লাভজনকভাবে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832" y="2716562"/>
            <a:ext cx="822959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বক্সাইট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9617" y="5180911"/>
            <a:ext cx="742492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ফিলোসিলিকেটস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লাভজনকভাবে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9073" y="3729126"/>
            <a:ext cx="7071358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লাভজনক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বক্সাইট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4688" y="428178"/>
            <a:ext cx="6388608" cy="6001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লাভ-অলাভে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নাচে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ছন্দময়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বক্সাইট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হেমাটাইট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হ্যালোজেন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জলে-স্থলে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1" y="3956103"/>
            <a:ext cx="1697149" cy="2447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87615" y="405472"/>
            <a:ext cx="2168769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601" y="1315292"/>
            <a:ext cx="67173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);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sTimes New Roman"/>
                <a:cs typeface="Times New Roman" panose="02020603050405020304" pitchFamily="18" charset="0"/>
              </a:rPr>
              <a:t>swadeshchemistry@gmail.com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280" y="3956103"/>
            <a:ext cx="5386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১০.১; ১০.১.২ ও ১০.১.৩ 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৫০মিনিট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5" t="40665" r="26067"/>
          <a:stretch/>
        </p:blipFill>
        <p:spPr>
          <a:xfrm>
            <a:off x="600601" y="1197540"/>
            <a:ext cx="1697149" cy="25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4" y="1285490"/>
            <a:ext cx="5510463" cy="165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599" y="397551"/>
            <a:ext cx="449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221" y="3657600"/>
            <a:ext cx="6882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স্লেট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গ্রানাইট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6730" y="452747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448" y="1881429"/>
            <a:ext cx="7964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বেলেপাথর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হ্যালোজেনসমূহের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1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32" y="914242"/>
            <a:ext cx="4981074" cy="112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6574" y="241225"/>
            <a:ext cx="246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9806" y="230926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8312" y="230926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বক্সাইট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6106" y="230926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(iii)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716" y="3105834"/>
            <a:ext cx="7158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1501" r="-687" b="12804"/>
          <a:stretch/>
        </p:blipFill>
        <p:spPr>
          <a:xfrm>
            <a:off x="359541" y="763771"/>
            <a:ext cx="8638674" cy="54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6" y="492369"/>
            <a:ext cx="2630992" cy="1770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9" y="492367"/>
            <a:ext cx="2485293" cy="177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33" y="492367"/>
            <a:ext cx="2520462" cy="1770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01" y="3211185"/>
            <a:ext cx="4002593" cy="3094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3499552"/>
            <a:ext cx="3006345" cy="23534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895" y="2413704"/>
            <a:ext cx="796490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696" y="5922231"/>
            <a:ext cx="147217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7260" y="5922232"/>
            <a:ext cx="189327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4323" y="1166842"/>
            <a:ext cx="5615354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3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923" y="2356339"/>
            <a:ext cx="744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…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922" y="3624788"/>
            <a:ext cx="686386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923" y="4677793"/>
            <a:ext cx="697523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3615" y="798785"/>
            <a:ext cx="407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8" y="1566683"/>
            <a:ext cx="20848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320" y="2200862"/>
            <a:ext cx="592531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জ্যোতি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তাপ-বিদ্যু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256" y="4066148"/>
            <a:ext cx="237744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1696" y="4700327"/>
            <a:ext cx="524256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অপরিবাহী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তাপ-বিদ্যু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গ্যাস-তরলে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033" y="324645"/>
            <a:ext cx="5077326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চেনা-জানা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মৌলসমূহকে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3912" y="278479"/>
            <a:ext cx="16964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238" y="962062"/>
            <a:ext cx="212501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5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488" y="658368"/>
            <a:ext cx="7973568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84" y="2974703"/>
            <a:ext cx="28773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7840" y="4031494"/>
            <a:ext cx="5791200" cy="20621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3283" y="254657"/>
            <a:ext cx="306850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3283" y="1265592"/>
            <a:ext cx="3117273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ধাতুসমূহের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3283" y="4435001"/>
            <a:ext cx="3117273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অধাতুসমূহ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3" y="1265592"/>
            <a:ext cx="5347628" cy="376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11" y="1548996"/>
            <a:ext cx="5426242" cy="1764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063" y="4044530"/>
            <a:ext cx="688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প্রতীকসহ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ভূত্বকের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উপধাতু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অধাতুর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9511" y="558134"/>
            <a:ext cx="54262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1387</TotalTime>
  <Words>938</Words>
  <Application>Microsoft Office PowerPoint</Application>
  <PresentationFormat>On-screen Show (4:3)</PresentationFormat>
  <Paragraphs>103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NikoshBAN</vt:lpstr>
      <vt:lpstr>sTimes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113</cp:revision>
  <dcterms:created xsi:type="dcterms:W3CDTF">2020-12-06T03:01:40Z</dcterms:created>
  <dcterms:modified xsi:type="dcterms:W3CDTF">2020-12-11T14:44:46Z</dcterms:modified>
</cp:coreProperties>
</file>