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4" r:id="rId7"/>
    <p:sldId id="272" r:id="rId8"/>
    <p:sldId id="265" r:id="rId9"/>
    <p:sldId id="273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  <a:srgbClr val="FF0000"/>
    <a:srgbClr val="000000"/>
    <a:srgbClr val="FF3300"/>
    <a:srgbClr val="00FF00"/>
    <a:srgbClr val="66FF99"/>
    <a:srgbClr val="3333FF"/>
    <a:srgbClr val="00FF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606" y="-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90A6-25AB-455D-880C-765DE437142B}" type="datetimeFigureOut">
              <a:rPr lang="en-US" smtClean="0"/>
              <a:pPr/>
              <a:t>11-Dec-20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6F497-73EC-4CC0-89B6-AD05499F6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F497-73EC-4CC0-89B6-AD05499F6F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Furkan\Downloads\content\class-3%20science%203\vedio\Untitled%205%20960x540%202.14Mbps%202020-12-09%2011-31-48_960x540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96).jpe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133600"/>
            <a:ext cx="118110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0" b="1" dirty="0" smtClean="0">
                <a:ln w="57150">
                  <a:solidFill>
                    <a:srgbClr val="FF3300"/>
                  </a:solidFill>
                </a:ln>
                <a:solidFill>
                  <a:srgbClr val="00FF00"/>
                </a:solidFill>
                <a:effectLst>
                  <a:glow rad="1397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40000" b="1" dirty="0">
              <a:ln w="57150">
                <a:solidFill>
                  <a:srgbClr val="FF3300"/>
                </a:solidFill>
              </a:ln>
              <a:solidFill>
                <a:srgbClr val="00FF00"/>
              </a:solidFill>
              <a:effectLst>
                <a:glow rad="1397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200808_090337.png"/>
          <p:cNvPicPr>
            <a:picLocks noChangeAspect="1"/>
          </p:cNvPicPr>
          <p:nvPr/>
        </p:nvPicPr>
        <p:blipFill>
          <a:blip r:embed="rId2"/>
          <a:srcRect l="9772" t="18889" r="9772" b="22222"/>
          <a:stretch>
            <a:fillRect/>
          </a:stretch>
        </p:blipFill>
        <p:spPr>
          <a:xfrm>
            <a:off x="0" y="762000"/>
            <a:ext cx="4600755" cy="6096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15000" y="304800"/>
            <a:ext cx="5105400" cy="2362200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i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8800" b="1" i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43400" y="2743200"/>
            <a:ext cx="7848600" cy="3200400"/>
          </a:xfrm>
          <a:prstGeom prst="roundRect">
            <a:avLst/>
          </a:prstGeom>
          <a:solidFill>
            <a:srgbClr val="99FF3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indent="-1371600" algn="ctr"/>
            <a:r>
              <a:rPr lang="en-US" sz="7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১. </a:t>
            </a:r>
            <a:r>
              <a:rPr lang="en-US" sz="72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সুষম</a:t>
            </a:r>
            <a:r>
              <a:rPr lang="en-US" sz="7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খাবার</a:t>
            </a:r>
            <a:r>
              <a:rPr lang="en-US" sz="7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কেন</a:t>
            </a:r>
            <a:r>
              <a:rPr lang="en-US" sz="7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গ্রহন</a:t>
            </a:r>
            <a:r>
              <a:rPr lang="en-US" sz="7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7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হবে</a:t>
            </a:r>
            <a:r>
              <a:rPr lang="en-US" sz="7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en-US" sz="72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- 2020-12-09T174212.143.jpeg"/>
          <p:cNvPicPr>
            <a:picLocks noChangeAspect="1"/>
          </p:cNvPicPr>
          <p:nvPr/>
        </p:nvPicPr>
        <p:blipFill>
          <a:blip r:embed="rId2"/>
          <a:srcRect b="10736"/>
          <a:stretch>
            <a:fillRect/>
          </a:stretch>
        </p:blipFill>
        <p:spPr>
          <a:xfrm>
            <a:off x="0" y="1"/>
            <a:ext cx="12192000" cy="68393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2133600"/>
            <a:ext cx="86106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err="1" smtClean="0">
                <a:ln w="3810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rgbClr val="FF0000"/>
                  </a:glow>
                </a:effectLst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28700" b="1" dirty="0">
              <a:ln w="38100">
                <a:solidFill>
                  <a:srgbClr val="FFFF00"/>
                </a:solidFill>
              </a:ln>
              <a:solidFill>
                <a:srgbClr val="00B050"/>
              </a:solidFill>
              <a:effectLst>
                <a:glow rad="101600">
                  <a:srgbClr val="FF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2438400"/>
            <a:ext cx="12192000" cy="3200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endParaRPr lang="en-US" sz="3200" b="1" dirty="0" smtClean="0">
              <a:ln w="50800">
                <a:noFill/>
              </a:ln>
              <a:solidFill>
                <a:srgbClr val="00FF00"/>
              </a:solidFill>
              <a:effectLst>
                <a:glow rad="228600">
                  <a:srgbClr val="000000"/>
                </a:glow>
              </a:effectLst>
              <a:latin typeface="Nirmala UI" pitchFamily="34" charset="0"/>
              <a:cs typeface="Nirmala UI" pitchFamily="34" charset="0"/>
            </a:endParaRPr>
          </a:p>
          <a:p>
            <a:pPr algn="r"/>
            <a:r>
              <a:rPr lang="bn-BD" sz="6000" b="1" dirty="0" smtClean="0">
                <a:ln w="50800">
                  <a:noFill/>
                </a:ln>
                <a:solidFill>
                  <a:srgbClr val="00FF99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মোহাম্মদ ফুরকান উদ্দিন</a:t>
            </a:r>
          </a:p>
          <a:p>
            <a:pPr algn="r"/>
            <a:r>
              <a:rPr lang="bn-BD" sz="6000" b="1" dirty="0" smtClean="0">
                <a:ln w="50800">
                  <a:noFill/>
                </a:ln>
                <a:solidFill>
                  <a:srgbClr val="00FF99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সহঃশিক্ষক</a:t>
            </a:r>
          </a:p>
          <a:p>
            <a:pPr algn="r"/>
            <a:r>
              <a:rPr lang="bn-BD" sz="6000" b="1" dirty="0" smtClean="0">
                <a:ln w="50800">
                  <a:noFill/>
                </a:ln>
                <a:solidFill>
                  <a:srgbClr val="00FF99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সোনাকানি সরকারি প্রাথমিক বিদ্যালয়</a:t>
            </a:r>
          </a:p>
          <a:p>
            <a:pPr algn="r"/>
            <a:r>
              <a:rPr lang="bn-BD" sz="6000" b="1" dirty="0" smtClean="0">
                <a:ln w="50800">
                  <a:noFill/>
                </a:ln>
                <a:solidFill>
                  <a:srgbClr val="00FF99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শাল্লা,সুনামগঞ্জ</a:t>
            </a:r>
            <a:r>
              <a:rPr lang="en-US" sz="6000" b="1" dirty="0" smtClean="0">
                <a:ln w="50800">
                  <a:noFill/>
                </a:ln>
                <a:solidFill>
                  <a:srgbClr val="00FF99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00" y="1219200"/>
            <a:ext cx="8610600" cy="9906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0000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00FF00"/>
                </a:solidFill>
                <a:effectLst>
                  <a:glow rad="101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পরিচিতিঃ</a:t>
            </a:r>
            <a:endParaRPr lang="en-US" sz="6000" b="1" dirty="0" smtClean="0">
              <a:solidFill>
                <a:srgbClr val="00FF00"/>
              </a:solidFill>
              <a:effectLst>
                <a:glow rad="101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52400"/>
            <a:ext cx="11887200" cy="6477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4r.jpg"/>
          <p:cNvPicPr>
            <a:picLocks noChangeAspect="1"/>
          </p:cNvPicPr>
          <p:nvPr/>
        </p:nvPicPr>
        <p:blipFill>
          <a:blip r:embed="rId2"/>
          <a:srcRect t="8333"/>
          <a:stretch>
            <a:fillRect/>
          </a:stretch>
        </p:blipFill>
        <p:spPr>
          <a:xfrm>
            <a:off x="76200" y="762000"/>
            <a:ext cx="3657600" cy="50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5486400"/>
            <a:ext cx="1752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5486400"/>
            <a:ext cx="1752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3300"/>
                </a:solidFill>
                <a:latin typeface="SutonnyOMJ" pitchFamily="2" charset="0"/>
                <a:cs typeface="SutonnyOMJ" pitchFamily="2" charset="0"/>
              </a:rPr>
              <a:t>চল</a:t>
            </a:r>
            <a:r>
              <a:rPr lang="en-US" sz="8800" b="1" dirty="0" smtClean="0">
                <a:solidFill>
                  <a:srgbClr val="FF33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FF3300"/>
                </a:solidFill>
                <a:latin typeface="SutonnyOMJ" pitchFamily="2" charset="0"/>
                <a:cs typeface="SutonnyOMJ" pitchFamily="2" charset="0"/>
              </a:rPr>
              <a:t>একটা</a:t>
            </a:r>
            <a:r>
              <a:rPr lang="en-US" sz="8800" b="1" dirty="0" smtClean="0">
                <a:solidFill>
                  <a:srgbClr val="FF33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FF3300"/>
                </a:solidFill>
                <a:latin typeface="SutonnyOMJ" pitchFamily="2" charset="0"/>
                <a:cs typeface="SutonnyOMJ" pitchFamily="2" charset="0"/>
              </a:rPr>
              <a:t>ভিডিও</a:t>
            </a:r>
            <a:r>
              <a:rPr lang="en-US" sz="8800" b="1" dirty="0" smtClean="0">
                <a:solidFill>
                  <a:srgbClr val="FF33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FF3300"/>
                </a:solidFill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8800" b="1" dirty="0" smtClean="0">
                <a:solidFill>
                  <a:srgbClr val="FF3300"/>
                </a:solidFill>
                <a:latin typeface="SutonnyOMJ" pitchFamily="2" charset="0"/>
                <a:cs typeface="SutonnyOMJ" pitchFamily="2" charset="0"/>
              </a:rPr>
              <a:t>......</a:t>
            </a:r>
            <a:endParaRPr lang="en-US" sz="8800" b="1" dirty="0">
              <a:solidFill>
                <a:srgbClr val="FF33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2" name="Untitled 5 960x540 2.14Mbps 2020-12-09 11-31-48_960x54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9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1960" y="304800"/>
            <a:ext cx="1043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bn-BD" sz="80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আজকে আমরা শিখব....</a:t>
            </a:r>
            <a:endParaRPr lang="en-US" sz="80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1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1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600200"/>
            <a:ext cx="6934200" cy="464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en-US" sz="8800" b="1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88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88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8800" b="1" dirty="0" smtClean="0">
              <a:solidFill>
                <a:srgbClr val="C00000"/>
              </a:solidFill>
              <a:effectLst/>
              <a:latin typeface="SutonnyOMJ" pitchFamily="2" charset="0"/>
              <a:cs typeface="SutonnyO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88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পুষ্টি </a:t>
            </a:r>
            <a:r>
              <a:rPr lang="en-US" sz="8800" b="1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88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8800" b="1" dirty="0" smtClean="0">
              <a:solidFill>
                <a:srgbClr val="C00000"/>
              </a:solidFill>
              <a:effectLst/>
              <a:latin typeface="SutonnyOMJ" pitchFamily="2" charset="0"/>
              <a:cs typeface="SutonnyO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8800" b="1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সুষম</a:t>
            </a:r>
            <a:r>
              <a:rPr lang="en-US" sz="88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88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88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43800" y="1828800"/>
            <a:ext cx="3962400" cy="4495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just"/>
            <a:endParaRPr lang="bn-BD" sz="3200" b="1" dirty="0" smtClean="0">
              <a:ln w="50800"/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  <a:p>
            <a:pPr lvl="1" algn="just"/>
            <a:r>
              <a:rPr lang="bn-BD" sz="3600" b="1" dirty="0" smtClean="0">
                <a:ln w="50800"/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Kalpurush" pitchFamily="2" charset="0"/>
                <a:cs typeface="Kalpurush" pitchFamily="2" charset="0"/>
              </a:rPr>
              <a:t>বিষয়ঃবিজ্ঞান</a:t>
            </a:r>
          </a:p>
          <a:p>
            <a:pPr lvl="1" algn="just"/>
            <a:r>
              <a:rPr lang="bn-BD" sz="3600" b="1" dirty="0" smtClean="0">
                <a:ln w="50800"/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Kalpurush" pitchFamily="2" charset="0"/>
                <a:cs typeface="Kalpurush" pitchFamily="2" charset="0"/>
              </a:rPr>
              <a:t>তৃতীয় শ্রেনি</a:t>
            </a:r>
          </a:p>
          <a:p>
            <a:pPr lvl="1" algn="just"/>
            <a:r>
              <a:rPr lang="bn-BD" sz="3600" b="1" dirty="0" smtClean="0">
                <a:ln w="50800"/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Kalpurush" pitchFamily="2" charset="0"/>
                <a:cs typeface="Kalpurush" pitchFamily="2" charset="0"/>
              </a:rPr>
              <a:t>অধ্যায়ঃ</a:t>
            </a:r>
            <a:r>
              <a:rPr lang="en-US" sz="3600" b="1" dirty="0" smtClean="0">
                <a:ln w="50800"/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Kalpurush" pitchFamily="2" charset="0"/>
                <a:cs typeface="Kalpurush" pitchFamily="2" charset="0"/>
              </a:rPr>
              <a:t>৭</a:t>
            </a:r>
            <a:endParaRPr lang="bn-BD" sz="3600" b="1" dirty="0" smtClean="0">
              <a:ln w="50800"/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latin typeface="Kalpurush" pitchFamily="2" charset="0"/>
              <a:cs typeface="Kalpurush" pitchFamily="2" charset="0"/>
            </a:endParaRPr>
          </a:p>
          <a:p>
            <a:pPr lvl="1" algn="just"/>
            <a:r>
              <a:rPr lang="bn-BD" sz="3600" b="1" dirty="0" smtClean="0">
                <a:ln w="50800"/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Kalpurush" pitchFamily="2" charset="0"/>
                <a:cs typeface="Kalpurush" pitchFamily="2" charset="0"/>
              </a:rPr>
              <a:t>শিরোনামঃ</a:t>
            </a:r>
            <a:r>
              <a:rPr lang="en-US" sz="3600" b="1" dirty="0" err="1" smtClean="0">
                <a:ln w="50800"/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Kalpurush" pitchFamily="2" charset="0"/>
                <a:cs typeface="Kalpurush" pitchFamily="2" charset="0"/>
              </a:rPr>
              <a:t>খাদ্য</a:t>
            </a:r>
            <a:r>
              <a:rPr lang="bn-BD" sz="3600" b="1" dirty="0" smtClean="0">
                <a:ln w="50800"/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b="1" dirty="0" smtClean="0">
                <a:ln w="50800"/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Kalpurush" pitchFamily="2" charset="0"/>
                <a:cs typeface="Kalpurush" pitchFamily="2" charset="0"/>
              </a:rPr>
              <a:t>১</a:t>
            </a:r>
            <a:r>
              <a:rPr lang="bn-BD" sz="3600" b="1" dirty="0" smtClean="0">
                <a:ln w="50800"/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Kalpurush" pitchFamily="2" charset="0"/>
                <a:cs typeface="Kalpurush" pitchFamily="2" charset="0"/>
              </a:rPr>
              <a:t>)</a:t>
            </a:r>
            <a:endParaRPr lang="en-US" sz="3600" b="1" dirty="0" smtClean="0">
              <a:ln w="50800"/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latin typeface="Kalpurush" pitchFamily="2" charset="0"/>
              <a:cs typeface="Kalpurush" pitchFamily="2" charset="0"/>
            </a:endParaRPr>
          </a:p>
          <a:p>
            <a:pPr lvl="1" algn="just"/>
            <a:endParaRPr lang="bn-BD" sz="3600" b="1" dirty="0" smtClean="0">
              <a:ln w="50800"/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228600"/>
            <a:ext cx="8153400" cy="914400"/>
          </a:xfrm>
          <a:prstGeom prst="roundRect">
            <a:avLst/>
          </a:prstGeom>
          <a:solidFill>
            <a:srgbClr val="66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খাদ্যঃ</a:t>
            </a:r>
            <a:endParaRPr lang="en-US" sz="9600" b="1" dirty="0" smtClean="0">
              <a:solidFill>
                <a:srgbClr val="FF0000"/>
              </a:solidFill>
              <a:effectLst>
                <a:glow rad="101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600200"/>
            <a:ext cx="12192000" cy="2514600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effectLst>
                <a:glow rad="101600">
                  <a:srgbClr val="000000"/>
                </a:glo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8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বেঁচে</a:t>
            </a:r>
            <a:r>
              <a:rPr lang="en-US" sz="8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থাকার</a:t>
            </a:r>
            <a:r>
              <a:rPr lang="en-US" sz="8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8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8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8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খাই</a:t>
            </a:r>
            <a:r>
              <a:rPr lang="en-US" sz="8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,</a:t>
            </a:r>
            <a:r>
              <a:rPr lang="en-US" sz="8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তাই</a:t>
            </a:r>
            <a:r>
              <a:rPr lang="en-US" sz="8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ln w="3175">
                  <a:noFill/>
                </a:ln>
                <a:solidFill>
                  <a:srgbClr val="3333FF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8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endParaRPr lang="en-US" sz="5400" dirty="0">
              <a:effectLst>
                <a:glow rad="101600">
                  <a:srgbClr val="000000"/>
                </a:glo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191000"/>
            <a:ext cx="12192000" cy="2590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ছাড়া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শরীরে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শক্তি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যোগানোর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পুষ্টি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পাই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ছাড়া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প্রাণি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বাঁচতে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5400" b="1" dirty="0" smtClean="0">
                <a:solidFill>
                  <a:srgbClr val="000000"/>
                </a:solidFill>
                <a:latin typeface="SutonnyOMJ" pitchFamily="2" charset="0"/>
                <a:cs typeface="SutonnyOMJ" pitchFamily="2" charset="0"/>
              </a:rPr>
              <a:t> ।</a:t>
            </a:r>
            <a:endParaRPr lang="en-US" sz="5400" b="1" dirty="0">
              <a:solidFill>
                <a:srgbClr val="00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images (93).jpeg"/>
          <p:cNvPicPr>
            <a:picLocks noChangeAspect="1"/>
          </p:cNvPicPr>
          <p:nvPr/>
        </p:nvPicPr>
        <p:blipFill>
          <a:blip r:embed="rId2"/>
          <a:srcRect b="61111"/>
          <a:stretch>
            <a:fillRect/>
          </a:stretch>
        </p:blipFill>
        <p:spPr>
          <a:xfrm>
            <a:off x="0" y="0"/>
            <a:ext cx="12192000" cy="1981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10000" y="381000"/>
            <a:ext cx="3810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পুষ্টি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1981200"/>
            <a:ext cx="12192000" cy="48768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q"/>
            </a:pP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জীবদেহ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বৃদ্ধির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বেঁচে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থাকার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প্রয়োজনীয়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উপাদান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পাই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 পুষ্টি </a:t>
            </a:r>
            <a:r>
              <a:rPr lang="en-US" sz="8000" b="1" dirty="0" err="1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8000" b="1" dirty="0" smtClean="0">
                <a:solidFill>
                  <a:schemeClr val="bg2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8000" b="1" dirty="0">
              <a:solidFill>
                <a:schemeClr val="bg2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95).jpe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0" y="0"/>
            <a:ext cx="12192000" cy="69249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93).jpeg"/>
          <p:cNvPicPr>
            <a:picLocks noChangeAspect="1"/>
          </p:cNvPicPr>
          <p:nvPr/>
        </p:nvPicPr>
        <p:blipFill>
          <a:blip r:embed="rId2"/>
          <a:srcRect b="61111"/>
          <a:stretch>
            <a:fillRect/>
          </a:stretch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সুষম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খাদ্যের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তালিকাঃ</a:t>
            </a:r>
            <a:endParaRPr lang="en-US" sz="6000" b="1" dirty="0" smtClean="0">
              <a:solidFill>
                <a:srgbClr val="FFFF00"/>
              </a:solidFill>
              <a:effectLst>
                <a:glow rad="228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images - 2020-12-11T120322.80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133475"/>
            <a:ext cx="4857750" cy="57245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81200"/>
            <a:ext cx="12192000" cy="4876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§"/>
            </a:pP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সুষম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ছাড়া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শরীর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পরিপূর্ণ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ভাবে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বেড়ে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উঠে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lvl="1">
              <a:buFont typeface="Wingdings" pitchFamily="2" charset="2"/>
              <a:buChar char="§"/>
            </a:pP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সুষম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সুস্থ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শক্তিশালি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রাখে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lvl="1">
              <a:buFont typeface="Wingdings" pitchFamily="2" charset="2"/>
              <a:buChar char="§"/>
            </a:pP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প্রকার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খাবার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মিশিয়ে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সুষম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pic>
        <p:nvPicPr>
          <p:cNvPr id="10" name="Picture 9" descr="images (93).jpeg"/>
          <p:cNvPicPr>
            <a:picLocks noChangeAspect="1"/>
          </p:cNvPicPr>
          <p:nvPr/>
        </p:nvPicPr>
        <p:blipFill>
          <a:blip r:embed="rId2"/>
          <a:srcRect b="61111"/>
          <a:stretch>
            <a:fillRect/>
          </a:stretch>
        </p:blipFill>
        <p:spPr>
          <a:xfrm>
            <a:off x="0" y="0"/>
            <a:ext cx="12192000" cy="1981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সুষম</a:t>
            </a:r>
            <a:r>
              <a:rPr lang="en-US" sz="9600" b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খাদ্যের</a:t>
            </a:r>
            <a:r>
              <a:rPr lang="en-US" sz="9600" b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প্রয়োজনীয়তাঃ</a:t>
            </a:r>
            <a:endParaRPr lang="en-US" sz="9600" b="1" dirty="0" smtClean="0">
              <a:solidFill>
                <a:srgbClr val="FFFF00"/>
              </a:solidFill>
              <a:effectLst>
                <a:glow rad="228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548</TotalTime>
  <Words>138</Words>
  <Application>Microsoft Office PowerPoint</Application>
  <PresentationFormat>Custom</PresentationFormat>
  <Paragraphs>37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Furkan Uddin</dc:creator>
  <cp:lastModifiedBy>Furkan Uddin</cp:lastModifiedBy>
  <cp:revision>142</cp:revision>
  <dcterms:created xsi:type="dcterms:W3CDTF">2020-12-06T15:37:46Z</dcterms:created>
  <dcterms:modified xsi:type="dcterms:W3CDTF">2020-12-11T14:36:07Z</dcterms:modified>
</cp:coreProperties>
</file>