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8E76"/>
    <a:srgbClr val="FFFF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4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3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4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2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0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3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2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59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6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56D4-1B5A-42BB-B435-A8A95BF7EF4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7BE1-F039-44AA-A56F-4CEEE078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1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3938954"/>
            <a:ext cx="11915335" cy="2794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6665" y="112542"/>
            <a:ext cx="11915335" cy="2475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3255" y="2383364"/>
            <a:ext cx="6682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GB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99" y="359018"/>
            <a:ext cx="8398935" cy="4930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04" y="359018"/>
            <a:ext cx="8242789" cy="4930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8781" y="5289451"/>
            <a:ext cx="5781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খুকুমণি ওঠ রে।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5948" cy="4760826"/>
          </a:xfrm>
          <a:prstGeom prst="rect">
            <a:avLst/>
          </a:prstGeom>
          <a:ln>
            <a:noFill/>
          </a:ln>
          <a:effectLst>
            <a:glow rad="12700">
              <a:schemeClr val="accent1">
                <a:alpha val="40000"/>
              </a:schemeClr>
            </a:glow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9" r="2426" b="46860"/>
          <a:stretch/>
        </p:blipFill>
        <p:spPr>
          <a:xfrm>
            <a:off x="0" y="0"/>
            <a:ext cx="2920622" cy="162507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5" y="30755"/>
            <a:ext cx="5968622" cy="4730071"/>
          </a:xfrm>
          <a:prstGeom prst="rect">
            <a:avLst/>
          </a:prstGeom>
          <a:ln>
            <a:noFill/>
          </a:ln>
          <a:effectLst>
            <a:glow rad="25400">
              <a:schemeClr val="accent1"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20622" y="4573216"/>
            <a:ext cx="87072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ডাকে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জুঁই শাখে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ফুল-খুকি ছোট রে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89" y="2187882"/>
            <a:ext cx="5020376" cy="442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07"/>
            <a:ext cx="3600953" cy="513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59759" y="346728"/>
            <a:ext cx="7958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৫৬ নং পৃষ্ঠা খুলো।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5206" y="382138"/>
            <a:ext cx="2961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আর্দশ পাঠ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07" y="1490134"/>
            <a:ext cx="7814096" cy="42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28" y="95534"/>
            <a:ext cx="3398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গুলো জেনে নিই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583" y="1419368"/>
            <a:ext cx="1910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দোর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3629" y="1651547"/>
            <a:ext cx="2183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দরজা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332" y="2822223"/>
            <a:ext cx="1610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জুঁই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6148" y="2743032"/>
            <a:ext cx="573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ধরনের ছোট সাদা ফুল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659278"/>
            <a:ext cx="3043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খুকি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194" y="4470737"/>
            <a:ext cx="6851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খুকুকে আদর করে ডাকা হয়েছে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6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2" y="109182"/>
            <a:ext cx="3794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 টেনে ছবির সাথে শব্দ মিলাই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514" y="1801505"/>
            <a:ext cx="1514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89" y="3731062"/>
            <a:ext cx="136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389" y="5568286"/>
            <a:ext cx="136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তরী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640" y="1389755"/>
            <a:ext cx="2143125" cy="174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639" y="3198822"/>
            <a:ext cx="2045103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640" y="5281684"/>
            <a:ext cx="2045103" cy="141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>
            <a:endCxn id="7" idx="1"/>
          </p:cNvCxnSpPr>
          <p:nvPr/>
        </p:nvCxnSpPr>
        <p:spPr>
          <a:xfrm>
            <a:off x="1926202" y="2380360"/>
            <a:ext cx="7042437" cy="176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2047165" y="4146561"/>
            <a:ext cx="7069539" cy="2090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26202" y="2507651"/>
            <a:ext cx="7042437" cy="3476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3069" y="354842"/>
            <a:ext cx="3466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0245" y="1951630"/>
            <a:ext cx="7915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ছন্দের তালে তালে কবিতাটি আবৃত্তি কর। (২টি দলে ভাগ হয়ে)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316" y="409433"/>
            <a:ext cx="356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8108" y="2088107"/>
            <a:ext cx="650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১।খুকি কখন ঘুম থেকে উঠে?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278" y="350747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২।দোর অর্থ কি?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5278" y="4926843"/>
            <a:ext cx="702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৩।কবিতাটি কে লিখেছেন?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689" y="2469417"/>
            <a:ext cx="9827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সবাইকে ধন্যবাদ </a:t>
            </a:r>
            <a:endParaRPr lang="en-GB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1800225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1405" y="4324350"/>
            <a:ext cx="2119952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" y="4299045"/>
            <a:ext cx="2066997" cy="255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1405" y="0"/>
            <a:ext cx="2119952" cy="23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8609" y="37213"/>
            <a:ext cx="3896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" t="-7845" r="15427" b="7845"/>
          <a:stretch/>
        </p:blipFill>
        <p:spPr>
          <a:xfrm>
            <a:off x="4872250" y="960543"/>
            <a:ext cx="2797792" cy="2688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15905" y="3916907"/>
            <a:ext cx="7110483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ফারহানা পারভীন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 ভেদুরিয়া ১ সঃ প্রাঃ বিঃ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ভোলা সদর,ভোলা।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910" y="245660"/>
            <a:ext cx="3043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1123" y="4303455"/>
            <a:ext cx="6728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ভোর হলো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পাঠ্যাংশঃভোর------ছোট রে।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80" y="1076657"/>
            <a:ext cx="3134162" cy="278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17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725" y="873456"/>
            <a:ext cx="369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355" y="2702256"/>
            <a:ext cx="928047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ছন্দ ঠিক রেখে শুদ্ধ ও প্রমিত উচ্চারণে আবৃত্তি করতে পারবে।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890"/>
            <a:ext cx="12192000" cy="5575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6096" y="245660"/>
            <a:ext cx="816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আমি তোমাদের একটি ছড়া শুনাই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304" y="125319"/>
            <a:ext cx="782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পারছো?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09" y="4050895"/>
            <a:ext cx="5691117" cy="262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1090304"/>
            <a:ext cx="5438999" cy="282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86" y="1090304"/>
            <a:ext cx="5226027" cy="282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5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836" y="1897040"/>
            <a:ext cx="8079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১।আমরা কে কে ভোরে ঘুম থেকে উঠি?</a:t>
            </a:r>
          </a:p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ভোরে ঘুম থেকে উঠলে কেমন লাগে?</a:t>
            </a:r>
          </a:p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৩।ভোরে প্রাকৃতিক দৃশ্য কী রকম দেখায়?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358" y="2327927"/>
            <a:ext cx="83524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ভোর হলো 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8" y="862159"/>
            <a:ext cx="4935589" cy="412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0" t="4499" r="1420" b="10629"/>
          <a:stretch/>
        </p:blipFill>
        <p:spPr>
          <a:xfrm>
            <a:off x="421191" y="862159"/>
            <a:ext cx="5358601" cy="4299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2997" y="2549273"/>
            <a:ext cx="526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এ কবিতাটি কে লিখেছেন?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264" y="1533611"/>
            <a:ext cx="498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5055" y="2333829"/>
            <a:ext cx="5422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২৪ মে ১৮৯৯ সালে জন্মগ্রহণ করেন এবং ২৯ আগস্ট ১৯৭৬ সালে মৃত্যুবরণ করেন।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27" y="401115"/>
            <a:ext cx="6471641" cy="4634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60" y="428151"/>
            <a:ext cx="6851176" cy="4750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6551" y="5207945"/>
            <a:ext cx="3562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ভোর হলো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6551" y="5178910"/>
            <a:ext cx="297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দোর খোল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209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</dc:creator>
  <cp:lastModifiedBy>Shekhar</cp:lastModifiedBy>
  <cp:revision>11</cp:revision>
  <dcterms:created xsi:type="dcterms:W3CDTF">2020-12-10T14:29:45Z</dcterms:created>
  <dcterms:modified xsi:type="dcterms:W3CDTF">2020-12-10T16:18:31Z</dcterms:modified>
</cp:coreProperties>
</file>