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61" r:id="rId2"/>
    <p:sldId id="277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67" r:id="rId12"/>
    <p:sldId id="276" r:id="rId13"/>
    <p:sldId id="279" r:id="rId14"/>
    <p:sldId id="271" r:id="rId15"/>
    <p:sldId id="272" r:id="rId16"/>
    <p:sldId id="273" r:id="rId17"/>
    <p:sldId id="278" r:id="rId18"/>
    <p:sldId id="283" r:id="rId19"/>
    <p:sldId id="284" r:id="rId20"/>
    <p:sldId id="282" r:id="rId21"/>
    <p:sldId id="28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4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D2F06-365B-4446-9BD0-84C452F5718D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6DC19-07FC-4468-B894-93AB4D460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F193-E630-4349-80AB-21D7178431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E60983-174E-4CFE-A43B-A1F806B46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C7014-8FCB-4FDD-9F96-D2C2A03A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4D63-BEE0-4EAE-BC04-DF4CC2A93B3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4EB77-F81B-4AF4-A514-C60ED278B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CCF7A-791E-4948-B3F2-1D943431E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27C9-8080-4C66-8D47-D3495F6A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61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E1D3-EFFD-47C0-A686-4CBA488F9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560EAC-F933-4251-A7D4-C2EFE9377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DFE4E-A7FA-4B99-9819-E0839BB36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4D63-BEE0-4EAE-BC04-DF4CC2A93B3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2EC93-DD40-4069-8716-1C4DC2696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E728A-C783-47AA-80A9-61EC8440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27C9-8080-4C66-8D47-D3495F6A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5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BF0C6-6761-406A-9C28-EE117B0C4E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457D5D-1419-45BB-B847-9DC463CE6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B0E5-2299-44C3-A18D-5281CA118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4D63-BEE0-4EAE-BC04-DF4CC2A93B3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5FF98-E224-4495-AD71-DDB2FD05A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D16FE-1ECE-480B-889F-A467DBA49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27C9-8080-4C66-8D47-D3495F6A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97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7B77B-23ED-4B8F-A2CF-6E238E29E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C4DB9-2077-43C8-BC67-DBC50AEE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734BE-AAB5-4CED-85FC-BD85FB407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4D63-BEE0-4EAE-BC04-DF4CC2A93B3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BDAD40-C799-49B4-AE93-66636D6D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95B4D0-23E6-4F2E-ACE8-8AB490876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27C9-8080-4C66-8D47-D3495F6A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4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5AC9F-14A5-4920-800A-460F7CB6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8AE03-D092-47C1-BED1-D4D528E28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E3144-F667-427E-92F2-08A3A013E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4D63-BEE0-4EAE-BC04-DF4CC2A93B3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CFC67-B487-407A-B16F-152C4D887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282B8-61CC-4A36-A3B6-7F39A3B8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27C9-8080-4C66-8D47-D3495F6A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3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A4D9-0883-4FF3-9750-D1E191F54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B7F33-24E0-4102-8B61-E30D7FA4E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D0481-2CBB-462E-A927-91DF92E70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74E2B-05B3-4439-BCA2-F2307EA2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4D63-BEE0-4EAE-BC04-DF4CC2A93B3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49E18-AAA9-46F5-9DB6-7F59F33B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408D6-9C1B-4543-B3E7-C927DC595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27C9-8080-4C66-8D47-D3495F6A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6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26E57-7A43-4DA5-8A3C-22F689134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5C47-2D6C-4881-BD31-8E9B3943B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715A6-7C6B-46BC-B667-F411601ED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66209-D346-49FB-8CAD-456EE56AEB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1CE75F-A89E-45FA-B24A-A2B441849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8DCD89-762A-429F-A8AF-7413B433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4D63-BEE0-4EAE-BC04-DF4CC2A93B3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BE014B-DB53-4139-A987-40050B102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688D4-F356-44A3-8C51-5E853841B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27C9-8080-4C66-8D47-D3495F6A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8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B7171-14C5-4F06-B090-757DBD2BB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01D76-CE27-46D6-A339-CCF9EE6D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4D63-BEE0-4EAE-BC04-DF4CC2A93B3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65038-D9DA-4B8A-B0BC-F65C66947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7F9729-617E-4A85-8D8D-54C358952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27C9-8080-4C66-8D47-D3495F6A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82E335-1425-41A0-98D3-F9DE14DE3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4D63-BEE0-4EAE-BC04-DF4CC2A93B3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534307-A93C-4300-8EA6-181A7596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98BD1-27AF-419F-A789-7A4E1A89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27C9-8080-4C66-8D47-D3495F6A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1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B62CE-D055-420C-9F80-70D3C89BC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CD6D5-FBDF-49AE-B5C6-DD9EED2E6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9F34F4-4205-469B-9309-3A5E7B73B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220C1-32C5-4BEC-A256-0ACCA4B8B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4D63-BEE0-4EAE-BC04-DF4CC2A93B3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D95510-79FF-44FD-BFDF-B102F190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75C1D-B9A4-4B9A-83DD-CD3B68AF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27C9-8080-4C66-8D47-D3495F6A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2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8E751-9DFE-4E2C-A4B5-38EDDCE24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C7A85F-43C0-47BC-9DBD-6ED83AF708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76100-9009-4214-BB11-CDF98E0CD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24F2B-3682-48B8-82A3-33BC04867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4D63-BEE0-4EAE-BC04-DF4CC2A93B3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F1A254-E49D-4548-8C26-ADFC537EF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2CADA-3613-44B9-9E53-118BCA3E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927C9-8080-4C66-8D47-D3495F6A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91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5B6320-A763-4FD5-9817-B3FBB6C04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989D3-0D07-415A-90F6-3C71B31F8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E7C45-F459-47EC-852B-636AFB0A1B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54D63-BEE0-4EAE-BC04-DF4CC2A93B37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6C956-0EBA-4813-848B-19FECF073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9C4A0-158D-4F01-B151-2B6CE6E7EF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927C9-8080-4C66-8D47-D3495F6A8D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5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fif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&#2439;-&#2478;&#2503;&#2439;&#2482;-saifulsir2016@gmail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62AA9D-2D09-4C25-8B4A-3BF1684D0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gradFill flip="none" rotWithShape="1">
            <a:gsLst>
              <a:gs pos="29000">
                <a:srgbClr val="FF0000"/>
              </a:gs>
              <a:gs pos="61000">
                <a:srgbClr val="0070C0"/>
              </a:gs>
              <a:gs pos="94000">
                <a:srgbClr val="00B0F0"/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7896AE-FDAA-4441-9E9A-60F92DC75E1B}"/>
              </a:ext>
            </a:extLst>
          </p:cNvPr>
          <p:cNvSpPr txBox="1"/>
          <p:nvPr/>
        </p:nvSpPr>
        <p:spPr>
          <a:xfrm>
            <a:off x="2705929" y="4492486"/>
            <a:ext cx="6281529" cy="12518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dirty="0"/>
              <a:t> </a:t>
            </a:r>
            <a:r>
              <a:rPr lang="bn-BD" sz="6000" b="1" dirty="0"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rgbClr val="FF00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42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রক্তিম শুভেচ্ছা </a:t>
            </a:r>
            <a:endParaRPr lang="en-US" sz="6000" b="1" dirty="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rgbClr val="FF0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42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3D4D4E-FF50-4E7A-89F8-2D4BA3A7D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643" y="1259422"/>
            <a:ext cx="4214102" cy="2983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893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62AA9D-2D09-4C25-8B4A-3BF1684D0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5E76C7-8001-4531-BAEE-8C3CB258A8BA}"/>
              </a:ext>
            </a:extLst>
          </p:cNvPr>
          <p:cNvSpPr txBox="1"/>
          <p:nvPr/>
        </p:nvSpPr>
        <p:spPr>
          <a:xfrm>
            <a:off x="2415430" y="539646"/>
            <a:ext cx="70283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পাকিস্তানী বাহিনীর নিষ্ঠুর হত্যাযজ্ঞ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DADB90DF-DA55-4165-A351-4FE0E6575F95}"/>
              </a:ext>
            </a:extLst>
          </p:cNvPr>
          <p:cNvSpPr/>
          <p:nvPr/>
        </p:nvSpPr>
        <p:spPr>
          <a:xfrm>
            <a:off x="2249045" y="419725"/>
            <a:ext cx="7361141" cy="950918"/>
          </a:xfrm>
          <a:prstGeom prst="fram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63000">
                <a:srgbClr val="FFFF00"/>
              </a:gs>
              <a:gs pos="83000">
                <a:srgbClr val="FF0000"/>
              </a:gs>
              <a:gs pos="37000">
                <a:srgbClr val="FF0000"/>
              </a:gs>
            </a:gsLst>
            <a:path path="circle">
              <a:fillToRect l="50000" t="130000" r="50000" b="-30000"/>
            </a:path>
          </a:gradFill>
          <a:ln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094B4-025B-4780-A355-E4348C987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2" y="1790368"/>
            <a:ext cx="3573965" cy="2203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44FFC0-A48A-496B-A8BF-AA4819611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15553" y="1297475"/>
            <a:ext cx="2203944" cy="3189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94AE2B-2CAD-485F-953A-07DAECD700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023" y="1881322"/>
            <a:ext cx="3631300" cy="2042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544556-C4D9-46EF-9A28-DFA4CAC10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521" y="4282594"/>
            <a:ext cx="3492802" cy="2155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C35AED-C622-4CC4-A5CF-A7C69BE1BA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5" y="4234330"/>
            <a:ext cx="3592418" cy="2056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CC4E13B-A8A3-45A9-9F70-0AFD1616FF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58" y="4282594"/>
            <a:ext cx="3426804" cy="2203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803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62AA9D-2D09-4C25-8B4A-3BF1684D0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E94680-769E-443A-A1EE-8DF1FA1DC734}"/>
              </a:ext>
            </a:extLst>
          </p:cNvPr>
          <p:cNvSpPr txBox="1"/>
          <p:nvPr/>
        </p:nvSpPr>
        <p:spPr>
          <a:xfrm>
            <a:off x="2333468" y="299803"/>
            <a:ext cx="7889823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বাসী(মুজিব নগর) সরকারের মন্ত্রীপরিষদ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BB3FFA-36A9-43A3-8587-5A3E0A511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7998" y="5618299"/>
            <a:ext cx="3695358" cy="7078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বঙ্গবন্ধু শেখ মুজিবুর রহমানকে </a:t>
            </a:r>
            <a:r>
              <a:rPr lang="bn-BD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রাষ্ট্রপতি</a:t>
            </a:r>
          </a:p>
          <a:p>
            <a:pPr algn="ctr"/>
            <a:r>
              <a:rPr lang="bn-BD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(পদাধিকার বলে সশস্ত্র ও মুক্তিযুদ্ধের সর্বাধিনায়ক)</a:t>
            </a:r>
            <a:endParaRPr lang="en-US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EC8096-4B3A-497E-8C48-25E4BDA3C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0" y="1632493"/>
            <a:ext cx="3237339" cy="356768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5B9ACD-444C-41E9-BB92-5D8CA7ACE4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479" y="1661250"/>
            <a:ext cx="3373039" cy="3538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A3FDB9E-6019-4567-AC95-08B1BAC8A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9480" y="5522265"/>
            <a:ext cx="3373039" cy="9848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2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সৈয়দ নজরুল ইসলামকে উপ-রাষ্ট্রপতি</a:t>
            </a:r>
          </a:p>
          <a:p>
            <a:pPr algn="ctr"/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শেখ মুজি</a:t>
            </a:r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</a:t>
            </a:r>
            <a:r>
              <a:rPr lang="bn-IN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 রহমানের অনুপস্থিতিতে </a:t>
            </a:r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অস্থায়ী </a:t>
            </a:r>
          </a:p>
          <a:p>
            <a:pPr algn="ctr"/>
            <a:r>
              <a:rPr lang="bn-BD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রাষ্ট্রপতি, সশস্ত্র ও মুক্তিযুদ্ধের সর্বাধিনায়ক)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55320B-1C18-49AD-B50B-275BC8F05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27666" y="5675855"/>
            <a:ext cx="3377848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BD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তাজ উদ্দিন আহমদ প্রধানমন্ত্রী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5E424A-06BF-4E49-88F1-CB0262C90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861" y="1661250"/>
            <a:ext cx="3157459" cy="3492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625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3" grpId="0" build="p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62AA9D-2D09-4C25-8B4A-3BF1684D0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4B05CE-C70F-4820-9B6C-BFBABD79EB61}"/>
              </a:ext>
            </a:extLst>
          </p:cNvPr>
          <p:cNvSpPr/>
          <p:nvPr/>
        </p:nvSpPr>
        <p:spPr>
          <a:xfrm>
            <a:off x="511656" y="5745184"/>
            <a:ext cx="311855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কামরুজ্জামান(স্বরাষ্ট্রমন্ত্রী)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A1BE9-3C5F-4FBF-A5A0-0D1F20CE9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8" y="1537828"/>
            <a:ext cx="3203270" cy="3617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5B8F28-F7D7-40A8-B223-651A0673F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68" y="1537828"/>
            <a:ext cx="3137808" cy="3617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BC6D8D2-5DBA-4F2F-A32C-3ABD1A407EF7}"/>
              </a:ext>
            </a:extLst>
          </p:cNvPr>
          <p:cNvSpPr/>
          <p:nvPr/>
        </p:nvSpPr>
        <p:spPr>
          <a:xfrm>
            <a:off x="4326467" y="5683629"/>
            <a:ext cx="3618319" cy="584775"/>
          </a:xfrm>
          <a:prstGeom prst="rect">
            <a:avLst/>
          </a:prstGeom>
          <a:solidFill>
            <a:srgbClr val="CD47B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এম. মনসুর আলী (অর্থমন্ত্রী)</a:t>
            </a:r>
            <a:endParaRPr lang="en-US" sz="3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2F027A-2776-4295-97D9-3D972B776E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97" y="1703973"/>
            <a:ext cx="3203270" cy="3450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72E2FF-83E8-46CB-A719-8D1F6C7790DD}"/>
              </a:ext>
            </a:extLst>
          </p:cNvPr>
          <p:cNvSpPr/>
          <p:nvPr/>
        </p:nvSpPr>
        <p:spPr>
          <a:xfrm>
            <a:off x="8131197" y="5529740"/>
            <a:ext cx="3611894" cy="9541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খন্দকার মোশতাক আহমেদ</a:t>
            </a:r>
            <a:br>
              <a:rPr lang="bn-BD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28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পররাষ্ট্র মন্ত্রী </a:t>
            </a:r>
            <a:endParaRPr lang="en-US" sz="28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1FBA54-CD5F-4344-8BEC-05DD5BC879D3}"/>
              </a:ext>
            </a:extLst>
          </p:cNvPr>
          <p:cNvSpPr txBox="1"/>
          <p:nvPr/>
        </p:nvSpPr>
        <p:spPr>
          <a:xfrm>
            <a:off x="2408418" y="214916"/>
            <a:ext cx="7889823" cy="11079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বাসী(মুজিব নগর) সরকারের মন্ত্রীপরিষদ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1" grpId="0" build="p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62AA9D-2D09-4C25-8B4A-3BF1684D0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CCB908-218D-46E4-80D6-D0899D341065}"/>
              </a:ext>
            </a:extLst>
          </p:cNvPr>
          <p:cNvSpPr txBox="1"/>
          <p:nvPr/>
        </p:nvSpPr>
        <p:spPr>
          <a:xfrm>
            <a:off x="374071" y="696813"/>
            <a:ext cx="2615045" cy="830997"/>
          </a:xfrm>
          <a:prstGeom prst="rect">
            <a:avLst/>
          </a:prstGeom>
          <a:noFill/>
          <a:ln>
            <a:solidFill>
              <a:srgbClr val="CD47B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72A88-2B62-4DD9-84AD-B85A0706F591}"/>
              </a:ext>
            </a:extLst>
          </p:cNvPr>
          <p:cNvSpPr txBox="1"/>
          <p:nvPr/>
        </p:nvSpPr>
        <p:spPr>
          <a:xfrm>
            <a:off x="8908472" y="758369"/>
            <a:ext cx="2857500" cy="769441"/>
          </a:xfrm>
          <a:prstGeom prst="rect">
            <a:avLst/>
          </a:prstGeom>
          <a:noFill/>
          <a:ln>
            <a:solidFill>
              <a:srgbClr val="CD47B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সময়ঃ ৫ মিনিট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B70410-E808-4805-B644-892B4B9CA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049607"/>
            <a:ext cx="3110347" cy="1749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BCDFDE-6352-4BA0-83B7-F7C64AD95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81" y="2037051"/>
            <a:ext cx="2857500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1C594A48-CF7A-426A-8F78-F3A5C7973507}"/>
              </a:ext>
            </a:extLst>
          </p:cNvPr>
          <p:cNvSpPr/>
          <p:nvPr/>
        </p:nvSpPr>
        <p:spPr>
          <a:xfrm>
            <a:off x="3467100" y="881479"/>
            <a:ext cx="5015345" cy="646331"/>
          </a:xfrm>
          <a:prstGeom prst="horizontalScroll">
            <a:avLst/>
          </a:prstGeom>
          <a:ln>
            <a:solidFill>
              <a:srgbClr val="CD47B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প্রশ্নের উত্তর দাও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17B7130-670C-479D-AEAB-EB093504E765}"/>
              </a:ext>
            </a:extLst>
          </p:cNvPr>
          <p:cNvSpPr/>
          <p:nvPr/>
        </p:nvSpPr>
        <p:spPr>
          <a:xfrm>
            <a:off x="512618" y="4320973"/>
            <a:ext cx="1676400" cy="1700023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Scroll: Horizontal 12">
            <a:extLst>
              <a:ext uri="{FF2B5EF4-FFF2-40B4-BE49-F238E27FC236}">
                <a16:creationId xmlns:a16="http://schemas.microsoft.com/office/drawing/2014/main" id="{9C08666C-BFDE-404E-A36F-5C46399641C5}"/>
              </a:ext>
            </a:extLst>
          </p:cNvPr>
          <p:cNvSpPr/>
          <p:nvPr/>
        </p:nvSpPr>
        <p:spPr>
          <a:xfrm>
            <a:off x="2369128" y="4320973"/>
            <a:ext cx="9396844" cy="1700023"/>
          </a:xfrm>
          <a:prstGeom prst="horizontalScroll">
            <a:avLst/>
          </a:prstGeom>
          <a:ln>
            <a:solidFill>
              <a:srgbClr val="CD47B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সরকারের বিরুদ্ধে সর্বস্তরের বাঙ্গালি ঐক্যবদ্ধ হয়েছিল কেন? ব্যাখ্যা কর। 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341B69-CE88-4268-8BBA-D6191F8102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96" y="2049606"/>
            <a:ext cx="2822863" cy="179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2183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62AA9D-2D09-4C25-8B4A-3BF1684D0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B44946-467E-4949-AE35-CB78E71A632E}"/>
              </a:ext>
            </a:extLst>
          </p:cNvPr>
          <p:cNvSpPr txBox="1"/>
          <p:nvPr/>
        </p:nvSpPr>
        <p:spPr>
          <a:xfrm>
            <a:off x="3497827" y="426409"/>
            <a:ext cx="48942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মুক্তিযুদ্ধে বহির্বিশ্বের ভূমিকা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http://s3.amazonaws.com/somewherein/assets/images/thumbs/kabir0202_1311529120_2-Indira_Mujib.jpg">
            <a:extLst>
              <a:ext uri="{FF2B5EF4-FFF2-40B4-BE49-F238E27FC236}">
                <a16:creationId xmlns:a16="http://schemas.microsoft.com/office/drawing/2014/main" id="{45B0B3A8-3ABD-44C1-B8A5-95D3C9B90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11" y="1957690"/>
            <a:ext cx="3653577" cy="3144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26B0E0-9E27-4DDE-934F-C4423F04D5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914" y="1927871"/>
            <a:ext cx="4009354" cy="3144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5CA792-B28A-4202-B76C-BA59BEC9B30B}"/>
              </a:ext>
            </a:extLst>
          </p:cNvPr>
          <p:cNvSpPr txBox="1"/>
          <p:nvPr/>
        </p:nvSpPr>
        <p:spPr>
          <a:xfrm>
            <a:off x="74337" y="5203268"/>
            <a:ext cx="117412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ভারত, সোভিয়েত ইউনিয়নসহ অনেক দেশ এই দুঃসময়ে আমাদের পাশে দাঁড়ায়।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079E771-195B-471C-9812-4C7B916E938C}"/>
              </a:ext>
            </a:extLst>
          </p:cNvPr>
          <p:cNvSpPr/>
          <p:nvPr/>
        </p:nvSpPr>
        <p:spPr>
          <a:xfrm>
            <a:off x="3189299" y="331304"/>
            <a:ext cx="5358353" cy="940905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42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62AA9D-2D09-4C25-8B4A-3BF1684D0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7D29CB-FA7C-4E5A-9D4B-2A39FAE95379}"/>
              </a:ext>
            </a:extLst>
          </p:cNvPr>
          <p:cNvSpPr txBox="1"/>
          <p:nvPr/>
        </p:nvSpPr>
        <p:spPr>
          <a:xfrm>
            <a:off x="2902226" y="382808"/>
            <a:ext cx="624177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5400" b="1" dirty="0">
                <a:ln/>
                <a:solidFill>
                  <a:schemeClr val="accent4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 </a:t>
            </a:r>
            <a:r>
              <a:rPr lang="bn-BD" sz="5400" b="1" dirty="0">
                <a:ln/>
                <a:solidFill>
                  <a:srgbClr val="CD47B0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মুক্তিযুদ্ধে ভারতের ভূমিকা</a:t>
            </a:r>
            <a:endParaRPr lang="en-US" sz="5400" b="1" dirty="0">
              <a:ln/>
              <a:solidFill>
                <a:srgbClr val="CD47B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249FC400-F5FF-42C1-B1E8-5796664BF036}"/>
              </a:ext>
            </a:extLst>
          </p:cNvPr>
          <p:cNvSpPr/>
          <p:nvPr/>
        </p:nvSpPr>
        <p:spPr>
          <a:xfrm>
            <a:off x="2773180" y="263945"/>
            <a:ext cx="6516594" cy="1007165"/>
          </a:xfrm>
          <a:prstGeom prst="fram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9BB0D-1492-495F-A041-BE3676CAA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43" y="1334165"/>
            <a:ext cx="3226654" cy="2094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4D522C8-5410-43DB-8354-24AB05AD9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154" y="1389973"/>
            <a:ext cx="3193956" cy="2041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0DB27D4-9F2F-4E53-BE57-3375A501F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16" y="1346264"/>
            <a:ext cx="3378519" cy="20948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255A320-35DB-4651-97D3-BB44B08C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81" y="4236959"/>
            <a:ext cx="3226654" cy="1869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A6351C-02BC-4D02-8F2F-3BFC2AC3B9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877" y="4262445"/>
            <a:ext cx="3378519" cy="1901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52958-FCA7-4D21-83D1-E51C365EFF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838" y="4262445"/>
            <a:ext cx="3181057" cy="1817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9312E70-A583-4C37-B73B-CEB37B33380F}"/>
              </a:ext>
            </a:extLst>
          </p:cNvPr>
          <p:cNvSpPr txBox="1"/>
          <p:nvPr/>
        </p:nvSpPr>
        <p:spPr>
          <a:xfrm>
            <a:off x="8830033" y="3591002"/>
            <a:ext cx="2657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শরাণার্থী শিবির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859048-F45F-4ED2-94D4-311D2FAB945F}"/>
              </a:ext>
            </a:extLst>
          </p:cNvPr>
          <p:cNvSpPr txBox="1"/>
          <p:nvPr/>
        </p:nvSpPr>
        <p:spPr>
          <a:xfrm>
            <a:off x="513013" y="3617675"/>
            <a:ext cx="3014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 প্রশিক্ষণ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881AC4-850C-402A-8FF8-3D5C90A5E654}"/>
              </a:ext>
            </a:extLst>
          </p:cNvPr>
          <p:cNvSpPr txBox="1"/>
          <p:nvPr/>
        </p:nvSpPr>
        <p:spPr>
          <a:xfrm>
            <a:off x="979170" y="6160788"/>
            <a:ext cx="268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বিশ্ব জনমত সৃষ্টি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5E9131C-8712-4F3D-B441-826C7B7DB55E}"/>
              </a:ext>
            </a:extLst>
          </p:cNvPr>
          <p:cNvSpPr txBox="1"/>
          <p:nvPr/>
        </p:nvSpPr>
        <p:spPr>
          <a:xfrm>
            <a:off x="4224215" y="3604944"/>
            <a:ext cx="3209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ভারতীয় বাহিনীর অংশগ্রহণ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6C5F92-51E7-4DBF-88AF-74649A02E35C}"/>
              </a:ext>
            </a:extLst>
          </p:cNvPr>
          <p:cNvSpPr txBox="1"/>
          <p:nvPr/>
        </p:nvSpPr>
        <p:spPr>
          <a:xfrm>
            <a:off x="5093807" y="6160788"/>
            <a:ext cx="2339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D8D61-7C57-436F-9F83-05A0D6624791}"/>
              </a:ext>
            </a:extLst>
          </p:cNvPr>
          <p:cNvSpPr txBox="1"/>
          <p:nvPr/>
        </p:nvSpPr>
        <p:spPr>
          <a:xfrm>
            <a:off x="9289774" y="6160788"/>
            <a:ext cx="177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3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5" grpId="0"/>
      <p:bldP spid="17" grpId="0"/>
      <p:bldP spid="20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62AA9D-2D09-4C25-8B4A-3BF1684D0E91}"/>
              </a:ext>
            </a:extLst>
          </p:cNvPr>
          <p:cNvSpPr/>
          <p:nvPr/>
        </p:nvSpPr>
        <p:spPr>
          <a:xfrm>
            <a:off x="0" y="-104931"/>
            <a:ext cx="12192000" cy="6858000"/>
          </a:xfrm>
          <a:prstGeom prst="frame">
            <a:avLst>
              <a:gd name="adj1" fmla="val 24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050057-46E0-4AE4-9849-9B3129BBB47E}"/>
              </a:ext>
            </a:extLst>
          </p:cNvPr>
          <p:cNvSpPr txBox="1"/>
          <p:nvPr/>
        </p:nvSpPr>
        <p:spPr>
          <a:xfrm>
            <a:off x="2961999" y="236098"/>
            <a:ext cx="5891356" cy="830997"/>
          </a:xfrm>
          <a:prstGeom prst="rect">
            <a:avLst/>
          </a:prstGeom>
          <a:noFill/>
          <a:ln>
            <a:solidFill>
              <a:srgbClr val="CD47B0"/>
            </a:solidFill>
          </a:ln>
        </p:spPr>
        <p:txBody>
          <a:bodyPr wrap="non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LightBAN" panose="02000000000000000000" pitchFamily="2" charset="0"/>
                <a:cs typeface="NikoshLightBAN" panose="02000000000000000000" pitchFamily="2" charset="0"/>
              </a:rPr>
              <a:t>পাকিস্তানি বাহিনীর আত্মসমর্পণ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161383-586A-4101-B724-DA3156C6C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44" y="1575349"/>
            <a:ext cx="4809448" cy="4081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705A11-5ED6-402D-9E98-63D06C598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936" y="1493025"/>
            <a:ext cx="3514838" cy="41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D2402C-AF74-4282-8029-AA610681CC46}"/>
              </a:ext>
            </a:extLst>
          </p:cNvPr>
          <p:cNvSpPr txBox="1"/>
          <p:nvPr/>
        </p:nvSpPr>
        <p:spPr>
          <a:xfrm>
            <a:off x="1686099" y="5811328"/>
            <a:ext cx="4362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১৬ ডিসেম্বর ১৯৭১ সাল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F33B85-E6BF-472F-986C-7D7AA6309DA2}"/>
              </a:ext>
            </a:extLst>
          </p:cNvPr>
          <p:cNvSpPr txBox="1"/>
          <p:nvPr/>
        </p:nvSpPr>
        <p:spPr>
          <a:xfrm>
            <a:off x="7138644" y="5851100"/>
            <a:ext cx="3514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আত্নসমর্পণের দলিল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59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croll: Horizontal 13">
            <a:extLst>
              <a:ext uri="{FF2B5EF4-FFF2-40B4-BE49-F238E27FC236}">
                <a16:creationId xmlns:a16="http://schemas.microsoft.com/office/drawing/2014/main" id="{988D6673-6D8B-4D57-BEAE-D9AF2665C155}"/>
              </a:ext>
            </a:extLst>
          </p:cNvPr>
          <p:cNvSpPr/>
          <p:nvPr/>
        </p:nvSpPr>
        <p:spPr>
          <a:xfrm>
            <a:off x="477078" y="5057331"/>
            <a:ext cx="10610327" cy="1262489"/>
          </a:xfrm>
          <a:prstGeom prst="horizontalScroll">
            <a:avLst/>
          </a:prstGeom>
          <a:ln>
            <a:solidFill>
              <a:srgbClr val="CD47B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162AA9D-2D09-4C25-8B4A-3BF1684D0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991573-2773-4ED0-A7E8-C5220510CC00}"/>
              </a:ext>
            </a:extLst>
          </p:cNvPr>
          <p:cNvSpPr txBox="1"/>
          <p:nvPr/>
        </p:nvSpPr>
        <p:spPr>
          <a:xfrm>
            <a:off x="477078" y="331304"/>
            <a:ext cx="2199861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8EC3C-86D7-46BD-8FEF-D43F075B772D}"/>
              </a:ext>
            </a:extLst>
          </p:cNvPr>
          <p:cNvSpPr txBox="1"/>
          <p:nvPr/>
        </p:nvSpPr>
        <p:spPr>
          <a:xfrm>
            <a:off x="9250017" y="331304"/>
            <a:ext cx="246490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সময়ঃ৫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F40CD58F-2C39-411F-BDB7-C66FE4CB3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492" y="1722993"/>
            <a:ext cx="1856893" cy="1240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1F97EA-AE20-4499-A300-58FD68BDA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229" y="1333546"/>
            <a:ext cx="2266950" cy="2019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03A48A-60C7-4B8A-895A-687511B4A6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549" y="2093814"/>
            <a:ext cx="390525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960066-DD52-459D-94C0-E5AC09D414A0}"/>
              </a:ext>
            </a:extLst>
          </p:cNvPr>
          <p:cNvSpPr txBox="1"/>
          <p:nvPr/>
        </p:nvSpPr>
        <p:spPr>
          <a:xfrm>
            <a:off x="1244516" y="3538974"/>
            <a:ext cx="4854687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 দেখে প্রশ্নের উত্তর দাও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51E2E4-7B89-42B9-A37D-CEB56E26D86F}"/>
              </a:ext>
            </a:extLst>
          </p:cNvPr>
          <p:cNvSpPr txBox="1"/>
          <p:nvPr/>
        </p:nvSpPr>
        <p:spPr>
          <a:xfrm>
            <a:off x="1104595" y="5264207"/>
            <a:ext cx="916162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 যুদ্ধে আমাদের বিজয়ের কারণগুলো লিখ।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0FABB5-4DB2-45EA-AFB2-B00253A9803E}"/>
              </a:ext>
            </a:extLst>
          </p:cNvPr>
          <p:cNvSpPr/>
          <p:nvPr/>
        </p:nvSpPr>
        <p:spPr>
          <a:xfrm>
            <a:off x="9751493" y="5240200"/>
            <a:ext cx="1142242" cy="89675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2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 animBg="1"/>
      <p:bldP spid="4" grpId="0" animBg="1"/>
      <p:bldP spid="10" grpId="0" animBg="1"/>
      <p:bldP spid="13" grpId="0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62AA9D-2D09-4C25-8B4A-3BF1684D0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D36D6E-7A72-4E30-8AEB-49F808566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903" y="519641"/>
            <a:ext cx="3485077" cy="419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AEFE22-9E24-4FB9-99E9-572EBAA46927}"/>
              </a:ext>
            </a:extLst>
          </p:cNvPr>
          <p:cNvSpPr txBox="1"/>
          <p:nvPr/>
        </p:nvSpPr>
        <p:spPr>
          <a:xfrm>
            <a:off x="993914" y="4832863"/>
            <a:ext cx="1044271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>
                  <a:solidFill>
                    <a:srgbClr val="7030A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আত্মসমর্পণ দলিল স্বাক্ষরিত হওয়ার মাধ্যমে বাংলাদেশ স্বাধীনতা লাভ করে। জন্ম নেয় স্বাধীন গণপ্রজাতন্ত্রী বাংলাদেশ।</a:t>
            </a:r>
            <a:endParaRPr lang="en-US" sz="4000" dirty="0">
              <a:ln w="0">
                <a:solidFill>
                  <a:srgbClr val="7030A0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2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62AA9D-2D09-4C25-8B4A-3BF1684D0E91}"/>
              </a:ext>
            </a:extLst>
          </p:cNvPr>
          <p:cNvSpPr/>
          <p:nvPr/>
        </p:nvSpPr>
        <p:spPr>
          <a:xfrm>
            <a:off x="-134911" y="0"/>
            <a:ext cx="12326911" cy="6858000"/>
          </a:xfrm>
          <a:prstGeom prst="frame">
            <a:avLst>
              <a:gd name="adj1" fmla="val 24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5C7F67-07BD-4311-8D1B-19AD6B43BA07}"/>
              </a:ext>
            </a:extLst>
          </p:cNvPr>
          <p:cNvSpPr txBox="1"/>
          <p:nvPr/>
        </p:nvSpPr>
        <p:spPr>
          <a:xfrm>
            <a:off x="4871804" y="434715"/>
            <a:ext cx="2123606" cy="8309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মূল্যায়ন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D305C-984D-4069-9C09-88A575FEEFA3}"/>
              </a:ext>
            </a:extLst>
          </p:cNvPr>
          <p:cNvSpPr txBox="1"/>
          <p:nvPr/>
        </p:nvSpPr>
        <p:spPr>
          <a:xfrm>
            <a:off x="231752" y="1389341"/>
            <a:ext cx="8094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মুজিবনগর সরকারের অস্থায়ী প্রধানমন্ত্রী কে ছিলেন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D11A179-852B-477D-A17B-CB839AAACB89}"/>
              </a:ext>
            </a:extLst>
          </p:cNvPr>
          <p:cNvSpPr txBox="1"/>
          <p:nvPr/>
        </p:nvSpPr>
        <p:spPr>
          <a:xfrm>
            <a:off x="178692" y="2035672"/>
            <a:ext cx="8335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সৈয়দ নজরুল ইসলাম খ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এমএজি ওসমানী 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তাজ উদ্দীন ঘ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মনসুর আলী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F94D420-3C01-42BA-B78D-6441E3534A8C}"/>
              </a:ext>
            </a:extLst>
          </p:cNvPr>
          <p:cNvSpPr txBox="1"/>
          <p:nvPr/>
        </p:nvSpPr>
        <p:spPr>
          <a:xfrm>
            <a:off x="178691" y="2655053"/>
            <a:ext cx="5336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২।সশস্ত্রবাহিনীর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E19615AA-204A-4E7D-AFAB-00B434410662}"/>
              </a:ext>
            </a:extLst>
          </p:cNvPr>
          <p:cNvSpPr/>
          <p:nvPr/>
        </p:nvSpPr>
        <p:spPr>
          <a:xfrm>
            <a:off x="4984230" y="2140244"/>
            <a:ext cx="324787" cy="314076"/>
          </a:xfrm>
          <a:prstGeom prst="ellipse">
            <a:avLst/>
          </a:prstGeom>
          <a:solidFill>
            <a:srgbClr val="CD47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481775F-6A66-406D-8C08-7E9A325B85BC}"/>
              </a:ext>
            </a:extLst>
          </p:cNvPr>
          <p:cNvSpPr txBox="1"/>
          <p:nvPr/>
        </p:nvSpPr>
        <p:spPr>
          <a:xfrm>
            <a:off x="231752" y="3290760"/>
            <a:ext cx="11437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 মেজর জিয়াউর রহমান খ এমএজি ওসমানী গ গ্ররু ক্যাপ্টেন একে খন্দকার ঘ মেজর খালেদ মোশারফ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5BB6F9B-2140-4B35-9EBC-12E9AD2716BC}"/>
              </a:ext>
            </a:extLst>
          </p:cNvPr>
          <p:cNvSpPr/>
          <p:nvPr/>
        </p:nvSpPr>
        <p:spPr>
          <a:xfrm>
            <a:off x="3090827" y="3381985"/>
            <a:ext cx="326929" cy="3513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15BBEE3-90C0-40B1-A4C6-33845DE4BDB4}"/>
              </a:ext>
            </a:extLst>
          </p:cNvPr>
          <p:cNvSpPr txBox="1"/>
          <p:nvPr/>
        </p:nvSpPr>
        <p:spPr>
          <a:xfrm>
            <a:off x="133721" y="3914076"/>
            <a:ext cx="6130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৩। মুক্তিযুদ্ধের সময় আমাদের পাশ দাঁড়ায়-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28C79DC-5DD0-4C98-B4D9-09CAB15380D8}"/>
              </a:ext>
            </a:extLst>
          </p:cNvPr>
          <p:cNvSpPr txBox="1"/>
          <p:nvPr/>
        </p:nvSpPr>
        <p:spPr>
          <a:xfrm>
            <a:off x="616022" y="4575872"/>
            <a:ext cx="5276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ii.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সোভিয়েত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ইউনিয়ন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iii.যুক্তরাষ্ট্র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3CA28ED-E40D-4BB4-9A3A-32F76D1D7AD5}"/>
              </a:ext>
            </a:extLst>
          </p:cNvPr>
          <p:cNvSpPr txBox="1"/>
          <p:nvPr/>
        </p:nvSpPr>
        <p:spPr>
          <a:xfrm>
            <a:off x="719529" y="5099092"/>
            <a:ext cx="3057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কোনটি সঠিক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5B4D278-9E45-4EB3-9F4F-09823F8BCD58}"/>
              </a:ext>
            </a:extLst>
          </p:cNvPr>
          <p:cNvSpPr txBox="1"/>
          <p:nvPr/>
        </p:nvSpPr>
        <p:spPr>
          <a:xfrm>
            <a:off x="539647" y="5526486"/>
            <a:ext cx="7874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ও ii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খ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iiওiii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গ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, ii  ও iii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ঘ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ওiii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DB3ED9C-B232-4C59-8C2C-8552E95274D3}"/>
              </a:ext>
            </a:extLst>
          </p:cNvPr>
          <p:cNvSpPr/>
          <p:nvPr/>
        </p:nvSpPr>
        <p:spPr>
          <a:xfrm>
            <a:off x="616022" y="5622312"/>
            <a:ext cx="359764" cy="4203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2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9" grpId="0"/>
      <p:bldP spid="70" grpId="0"/>
      <p:bldP spid="80" grpId="0" animBg="1"/>
      <p:bldP spid="81" grpId="0"/>
      <p:bldP spid="82" grpId="0" animBg="1"/>
      <p:bldP spid="83" grpId="0"/>
      <p:bldP spid="84" grpId="0"/>
      <p:bldP spid="86" grpId="0"/>
      <p:bldP spid="87" grpId="0"/>
      <p:bldP spid="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62AA9D-2D09-4C25-8B4A-3BF1684D0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0E5AD92-B1EF-4506-A4E9-2C04395E8EDB}"/>
              </a:ext>
            </a:extLst>
          </p:cNvPr>
          <p:cNvSpPr/>
          <p:nvPr/>
        </p:nvSpPr>
        <p:spPr>
          <a:xfrm>
            <a:off x="2242628" y="235528"/>
            <a:ext cx="1775189" cy="1842052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CD4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5DCE0-8D4E-4029-973E-95DF4F5B6AD9}"/>
              </a:ext>
            </a:extLst>
          </p:cNvPr>
          <p:cNvSpPr txBox="1"/>
          <p:nvPr/>
        </p:nvSpPr>
        <p:spPr>
          <a:xfrm>
            <a:off x="277091" y="1800489"/>
            <a:ext cx="6206837" cy="381642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মোঃ সাইফুল ইসলাম </a:t>
            </a:r>
          </a:p>
          <a:p>
            <a:pPr algn="l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প্রধান শিক্ষক</a:t>
            </a: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হবিগঞ্জ বালিকা উচ্চ বিদ্যালয়</a:t>
            </a: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হবিগঞ্জ সদর। </a:t>
            </a:r>
          </a:p>
          <a:p>
            <a:pPr algn="l"/>
            <a:r>
              <a:rPr lang="bn-IN" sz="3600" dirty="0">
                <a:solidFill>
                  <a:srgbClr val="0563C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ই-মেইল-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saifulsir</a:t>
            </a: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  <a:cs typeface="NikoshBAN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2016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B2CD548-2C97-4DC0-8505-25BF99AB08CB}"/>
              </a:ext>
            </a:extLst>
          </p:cNvPr>
          <p:cNvGrpSpPr/>
          <p:nvPr/>
        </p:nvGrpSpPr>
        <p:grpSpPr>
          <a:xfrm>
            <a:off x="8174185" y="1800488"/>
            <a:ext cx="3030692" cy="3816429"/>
            <a:chOff x="8061538" y="1800488"/>
            <a:chExt cx="3030692" cy="381642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145169-75FF-43B1-A08F-AA2553D11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538" y="1800488"/>
              <a:ext cx="3030692" cy="381642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94BBE7-1FDF-41DF-BC9B-B70F52AE71E1}"/>
                </a:ext>
              </a:extLst>
            </p:cNvPr>
            <p:cNvSpPr txBox="1"/>
            <p:nvPr/>
          </p:nvSpPr>
          <p:spPr>
            <a:xfrm>
              <a:off x="8155889" y="4345816"/>
              <a:ext cx="2841989" cy="584775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l"/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বাংলাদেশের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ইতিহাস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7524C3C4-F91D-4CFA-A959-79132895DCE1}"/>
              </a:ext>
            </a:extLst>
          </p:cNvPr>
          <p:cNvSpPr/>
          <p:nvPr/>
        </p:nvSpPr>
        <p:spPr>
          <a:xfrm>
            <a:off x="5250873" y="117764"/>
            <a:ext cx="3128499" cy="1564960"/>
          </a:xfrm>
          <a:prstGeom prst="horizontalScroll">
            <a:avLst/>
          </a:prstGeom>
          <a:solidFill>
            <a:schemeClr val="bg2"/>
          </a:solidFill>
          <a:ln>
            <a:solidFill>
              <a:srgbClr val="CD4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Righ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64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62AA9D-2D09-4C25-8B4A-3BF1684D0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CC03DD-B8CD-4F51-8264-155389A5A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9" y="1933622"/>
            <a:ext cx="3905250" cy="2190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7CEBF5-21EF-49F5-BD37-88923F738DB2}"/>
              </a:ext>
            </a:extLst>
          </p:cNvPr>
          <p:cNvSpPr txBox="1"/>
          <p:nvPr/>
        </p:nvSpPr>
        <p:spPr>
          <a:xfrm>
            <a:off x="4399722" y="420681"/>
            <a:ext cx="2716695" cy="83099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 prst="coolSlant"/>
            </a:sp3d>
          </a:bodyPr>
          <a:lstStyle/>
          <a:p>
            <a:pPr algn="l"/>
            <a:r>
              <a:rPr lang="en-US" sz="48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CD47B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b="1" dirty="0">
                <a:ln/>
                <a:solidFill>
                  <a:srgbClr val="CD47B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/>
                <a:solidFill>
                  <a:srgbClr val="CD47B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ln/>
                <a:solidFill>
                  <a:srgbClr val="CD47B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77A346-5A5E-4989-882C-A3DA1795E129}"/>
              </a:ext>
            </a:extLst>
          </p:cNvPr>
          <p:cNvSpPr/>
          <p:nvPr/>
        </p:nvSpPr>
        <p:spPr>
          <a:xfrm>
            <a:off x="389744" y="4653779"/>
            <a:ext cx="11355159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◊ 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মুক্তিযোদ্ধাদের অদম্য সাহস ও দেশপ্রেমের কারণে আমাদের বিজয় অর্জিত হয়েছে। যুক্তিটি বিশ্লেষণ কর।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459E570-1CF0-4143-BDBE-08733A470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23" y="1319958"/>
            <a:ext cx="4367972" cy="326554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38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62AA9D-2D09-4C25-8B4A-3BF1684D0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D56D26F-6FD8-4F99-9DB4-7902E4789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076" y="1351409"/>
            <a:ext cx="3689886" cy="3942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A2EAED-4F5F-4699-A510-D5C529388941}"/>
              </a:ext>
            </a:extLst>
          </p:cNvPr>
          <p:cNvSpPr txBox="1"/>
          <p:nvPr/>
        </p:nvSpPr>
        <p:spPr>
          <a:xfrm>
            <a:off x="540327" y="623455"/>
            <a:ext cx="10931237" cy="584775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bn-IN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রক্তভেজা</a:t>
            </a:r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স্বাধীনতার লালসূর্য </a:t>
            </a:r>
            <a:r>
              <a:rPr lang="bn-IN" sz="32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আনন্দের বার্তা ছড়িয়ে দিয়েছে শ্যামল সুন্দর দেশের উপর</a:t>
            </a:r>
            <a:r>
              <a:rPr lang="bn-IN" sz="32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390E5-973E-475F-B6D8-71CCDC03FA49}"/>
              </a:ext>
            </a:extLst>
          </p:cNvPr>
          <p:cNvSpPr txBox="1"/>
          <p:nvPr/>
        </p:nvSpPr>
        <p:spPr>
          <a:xfrm>
            <a:off x="3193472" y="5437495"/>
            <a:ext cx="5624946" cy="923330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bn-IN" sz="5400" b="1" dirty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68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528" repeatCount="indefinite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62AA9D-2D09-4C25-8B4A-3BF1684D0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B79C9025-AC70-4F72-8641-BD70ED3E1F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809989"/>
              </p:ext>
            </p:extLst>
          </p:nvPr>
        </p:nvGraphicFramePr>
        <p:xfrm>
          <a:off x="4452731" y="1744450"/>
          <a:ext cx="3021496" cy="3123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ackager Shell Object" showAsIcon="1" r:id="rId3" imgW="423360" imgH="437760" progId="Package">
                  <p:embed/>
                </p:oleObj>
              </mc:Choice>
              <mc:Fallback>
                <p:oleObj name="Packager Shell Object" showAsIcon="1" r:id="rId3" imgW="423360" imgH="437760" progId="Package">
                  <p:embed/>
                  <p:pic>
                    <p:nvPicPr>
                      <p:cNvPr id="12" name="Object 1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52731" y="1744450"/>
                        <a:ext cx="3021496" cy="3123341"/>
                      </a:xfrm>
                      <a:prstGeom prst="rect">
                        <a:avLst/>
                      </a:prstGeom>
                      <a:solidFill>
                        <a:srgbClr val="00B050"/>
                      </a:solidFill>
                      <a:ln w="3810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2BD1B88-0C0A-49A6-A34E-394C4FBBE1C3}"/>
              </a:ext>
            </a:extLst>
          </p:cNvPr>
          <p:cNvSpPr txBox="1"/>
          <p:nvPr/>
        </p:nvSpPr>
        <p:spPr>
          <a:xfrm>
            <a:off x="1858780" y="549060"/>
            <a:ext cx="8874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সুপ্রিয়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নিবিরভাবে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777181-3969-40D4-AA20-D900F9E64AAF}"/>
              </a:ext>
            </a:extLst>
          </p:cNvPr>
          <p:cNvSpPr txBox="1"/>
          <p:nvPr/>
        </p:nvSpPr>
        <p:spPr>
          <a:xfrm>
            <a:off x="549639" y="5539499"/>
            <a:ext cx="11092722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 বলত দেখি আজ আমরা কি বিষয় নিয়ে আলোচনা করব?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94730A-AED6-460B-804A-38625C7D18B4}"/>
              </a:ext>
            </a:extLst>
          </p:cNvPr>
          <p:cNvSpPr txBox="1"/>
          <p:nvPr/>
        </p:nvSpPr>
        <p:spPr>
          <a:xfrm>
            <a:off x="8216348" y="2623930"/>
            <a:ext cx="1895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790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452F2F-6706-4B20-B1D0-BFA747795FAC}"/>
              </a:ext>
            </a:extLst>
          </p:cNvPr>
          <p:cNvSpPr txBox="1"/>
          <p:nvPr/>
        </p:nvSpPr>
        <p:spPr>
          <a:xfrm>
            <a:off x="2990991" y="349996"/>
            <a:ext cx="5141627" cy="923330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পাঠের </a:t>
            </a:r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54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162AA9D-2D09-4C25-8B4A-3BF1684D0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EC64DB-F864-452E-9146-C7356D820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49" y="1238690"/>
            <a:ext cx="66675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835693-A9F2-420F-8511-64840FED97EC}"/>
              </a:ext>
            </a:extLst>
          </p:cNvPr>
          <p:cNvSpPr txBox="1"/>
          <p:nvPr/>
        </p:nvSpPr>
        <p:spPr>
          <a:xfrm>
            <a:off x="3352801" y="5389418"/>
            <a:ext cx="477981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bn-IN" sz="5400" b="1" dirty="0">
                <a:ln/>
                <a:solidFill>
                  <a:srgbClr val="CD47B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মুক্তিযুদ্ধ </a:t>
            </a:r>
            <a:endParaRPr lang="en-US" sz="5400" b="1" dirty="0">
              <a:ln/>
              <a:solidFill>
                <a:srgbClr val="CD47B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12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62AA9D-2D09-4C25-8B4A-3BF1684D0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65F894-98DA-4824-8CBA-CACBB29233D0}"/>
              </a:ext>
            </a:extLst>
          </p:cNvPr>
          <p:cNvSpPr txBox="1"/>
          <p:nvPr/>
        </p:nvSpPr>
        <p:spPr>
          <a:xfrm>
            <a:off x="4032354" y="695050"/>
            <a:ext cx="3028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6000" dirty="0">
                <a:ln w="0"/>
                <a:solidFill>
                  <a:srgbClr val="CD47B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369D7-4758-4A34-AD92-A180F2664CA3}"/>
              </a:ext>
            </a:extLst>
          </p:cNvPr>
          <p:cNvSpPr txBox="1"/>
          <p:nvPr/>
        </p:nvSpPr>
        <p:spPr>
          <a:xfrm>
            <a:off x="1259173" y="1710713"/>
            <a:ext cx="5291528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এই পাঠ শেষে শিক্ষার্থীরা--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3DF211-4304-4B6E-8A6D-794F1061D0A5}"/>
              </a:ext>
            </a:extLst>
          </p:cNvPr>
          <p:cNvSpPr txBox="1"/>
          <p:nvPr/>
        </p:nvSpPr>
        <p:spPr>
          <a:xfrm>
            <a:off x="2008681" y="2743159"/>
            <a:ext cx="7532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 পটভূমি উল্লেখ করতে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DE5812-887F-4E7B-BA5E-C266817ED92B}"/>
              </a:ext>
            </a:extLst>
          </p:cNvPr>
          <p:cNvSpPr txBox="1"/>
          <p:nvPr/>
        </p:nvSpPr>
        <p:spPr>
          <a:xfrm>
            <a:off x="1551480" y="3594968"/>
            <a:ext cx="7989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2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হত্যাযজ্ঞ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5E5989-8BEF-429C-8978-CCC136913E4A}"/>
              </a:ext>
            </a:extLst>
          </p:cNvPr>
          <p:cNvSpPr txBox="1"/>
          <p:nvPr/>
        </p:nvSpPr>
        <p:spPr>
          <a:xfrm>
            <a:off x="389744" y="4377847"/>
            <a:ext cx="11412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মুক্তিযদ্ধের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886761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62AA9D-2D09-4C25-8B4A-3BF1684D0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A0384E5-C258-4673-A809-4A55475401BC}"/>
              </a:ext>
            </a:extLst>
          </p:cNvPr>
          <p:cNvSpPr/>
          <p:nvPr/>
        </p:nvSpPr>
        <p:spPr>
          <a:xfrm>
            <a:off x="4381556" y="1482903"/>
            <a:ext cx="4615183" cy="4567797"/>
          </a:xfrm>
          <a:custGeom>
            <a:avLst/>
            <a:gdLst>
              <a:gd name="connsiteX0" fmla="*/ 1629951 w 3391516"/>
              <a:gd name="connsiteY0" fmla="*/ 107576 h 3341837"/>
              <a:gd name="connsiteX1" fmla="*/ 1697186 w 3391516"/>
              <a:gd name="connsiteY1" fmla="*/ 121023 h 3341837"/>
              <a:gd name="connsiteX2" fmla="*/ 1845104 w 3391516"/>
              <a:gd name="connsiteY2" fmla="*/ 147917 h 3341837"/>
              <a:gd name="connsiteX3" fmla="*/ 1858551 w 3391516"/>
              <a:gd name="connsiteY3" fmla="*/ 188258 h 3341837"/>
              <a:gd name="connsiteX4" fmla="*/ 1831657 w 3391516"/>
              <a:gd name="connsiteY4" fmla="*/ 215153 h 3341837"/>
              <a:gd name="connsiteX5" fmla="*/ 1818210 w 3391516"/>
              <a:gd name="connsiteY5" fmla="*/ 255494 h 3341837"/>
              <a:gd name="connsiteX6" fmla="*/ 1764421 w 3391516"/>
              <a:gd name="connsiteY6" fmla="*/ 322729 h 3341837"/>
              <a:gd name="connsiteX7" fmla="*/ 1724080 w 3391516"/>
              <a:gd name="connsiteY7" fmla="*/ 336176 h 3341837"/>
              <a:gd name="connsiteX8" fmla="*/ 1697186 w 3391516"/>
              <a:gd name="connsiteY8" fmla="*/ 376517 h 3341837"/>
              <a:gd name="connsiteX9" fmla="*/ 1724080 w 3391516"/>
              <a:gd name="connsiteY9" fmla="*/ 416858 h 3341837"/>
              <a:gd name="connsiteX10" fmla="*/ 1670292 w 3391516"/>
              <a:gd name="connsiteY10" fmla="*/ 484094 h 3341837"/>
              <a:gd name="connsiteX11" fmla="*/ 1737527 w 3391516"/>
              <a:gd name="connsiteY11" fmla="*/ 605117 h 3341837"/>
              <a:gd name="connsiteX12" fmla="*/ 1791316 w 3391516"/>
              <a:gd name="connsiteY12" fmla="*/ 672353 h 3341837"/>
              <a:gd name="connsiteX13" fmla="*/ 1831657 w 3391516"/>
              <a:gd name="connsiteY13" fmla="*/ 685800 h 3341837"/>
              <a:gd name="connsiteX14" fmla="*/ 1898892 w 3391516"/>
              <a:gd name="connsiteY14" fmla="*/ 739588 h 3341837"/>
              <a:gd name="connsiteX15" fmla="*/ 1979574 w 3391516"/>
              <a:gd name="connsiteY15" fmla="*/ 793376 h 3341837"/>
              <a:gd name="connsiteX16" fmla="*/ 2127492 w 3391516"/>
              <a:gd name="connsiteY16" fmla="*/ 833717 h 3341837"/>
              <a:gd name="connsiteX17" fmla="*/ 2221621 w 3391516"/>
              <a:gd name="connsiteY17" fmla="*/ 874058 h 3341837"/>
              <a:gd name="connsiteX18" fmla="*/ 2369539 w 3391516"/>
              <a:gd name="connsiteY18" fmla="*/ 900953 h 3341837"/>
              <a:gd name="connsiteX19" fmla="*/ 2450221 w 3391516"/>
              <a:gd name="connsiteY19" fmla="*/ 927847 h 3341837"/>
              <a:gd name="connsiteX20" fmla="*/ 2477116 w 3391516"/>
              <a:gd name="connsiteY20" fmla="*/ 954741 h 3341837"/>
              <a:gd name="connsiteX21" fmla="*/ 2557798 w 3391516"/>
              <a:gd name="connsiteY21" fmla="*/ 981635 h 3341837"/>
              <a:gd name="connsiteX22" fmla="*/ 2826739 w 3391516"/>
              <a:gd name="connsiteY22" fmla="*/ 968188 h 3341837"/>
              <a:gd name="connsiteX23" fmla="*/ 3001551 w 3391516"/>
              <a:gd name="connsiteY23" fmla="*/ 954741 h 3341837"/>
              <a:gd name="connsiteX24" fmla="*/ 3082233 w 3391516"/>
              <a:gd name="connsiteY24" fmla="*/ 927847 h 3341837"/>
              <a:gd name="connsiteX25" fmla="*/ 3162916 w 3391516"/>
              <a:gd name="connsiteY25" fmla="*/ 833717 h 3341837"/>
              <a:gd name="connsiteX26" fmla="*/ 3230151 w 3391516"/>
              <a:gd name="connsiteY26" fmla="*/ 820270 h 3341837"/>
              <a:gd name="connsiteX27" fmla="*/ 3310833 w 3391516"/>
              <a:gd name="connsiteY27" fmla="*/ 793376 h 3341837"/>
              <a:gd name="connsiteX28" fmla="*/ 3378069 w 3391516"/>
              <a:gd name="connsiteY28" fmla="*/ 887506 h 3341837"/>
              <a:gd name="connsiteX29" fmla="*/ 3391516 w 3391516"/>
              <a:gd name="connsiteY29" fmla="*/ 927847 h 3341837"/>
              <a:gd name="connsiteX30" fmla="*/ 3351174 w 3391516"/>
              <a:gd name="connsiteY30" fmla="*/ 1008529 h 3341837"/>
              <a:gd name="connsiteX31" fmla="*/ 3310833 w 3391516"/>
              <a:gd name="connsiteY31" fmla="*/ 1021976 h 3341837"/>
              <a:gd name="connsiteX32" fmla="*/ 3283939 w 3391516"/>
              <a:gd name="connsiteY32" fmla="*/ 1062317 h 3341837"/>
              <a:gd name="connsiteX33" fmla="*/ 3270492 w 3391516"/>
              <a:gd name="connsiteY33" fmla="*/ 1129553 h 3341837"/>
              <a:gd name="connsiteX34" fmla="*/ 3243598 w 3391516"/>
              <a:gd name="connsiteY34" fmla="*/ 1210235 h 3341837"/>
              <a:gd name="connsiteX35" fmla="*/ 3203257 w 3391516"/>
              <a:gd name="connsiteY35" fmla="*/ 1331258 h 3341837"/>
              <a:gd name="connsiteX36" fmla="*/ 3176363 w 3391516"/>
              <a:gd name="connsiteY36" fmla="*/ 1411941 h 3341837"/>
              <a:gd name="connsiteX37" fmla="*/ 3149469 w 3391516"/>
              <a:gd name="connsiteY37" fmla="*/ 1452282 h 3341837"/>
              <a:gd name="connsiteX38" fmla="*/ 3095680 w 3391516"/>
              <a:gd name="connsiteY38" fmla="*/ 1573306 h 3341837"/>
              <a:gd name="connsiteX39" fmla="*/ 3055339 w 3391516"/>
              <a:gd name="connsiteY39" fmla="*/ 1586753 h 3341837"/>
              <a:gd name="connsiteX40" fmla="*/ 3041892 w 3391516"/>
              <a:gd name="connsiteY40" fmla="*/ 1627094 h 3341837"/>
              <a:gd name="connsiteX41" fmla="*/ 3014998 w 3391516"/>
              <a:gd name="connsiteY41" fmla="*/ 1586753 h 3341837"/>
              <a:gd name="connsiteX42" fmla="*/ 2934316 w 3391516"/>
              <a:gd name="connsiteY42" fmla="*/ 1546411 h 3341837"/>
              <a:gd name="connsiteX43" fmla="*/ 2907421 w 3391516"/>
              <a:gd name="connsiteY43" fmla="*/ 1519517 h 3341837"/>
              <a:gd name="connsiteX44" fmla="*/ 2853633 w 3391516"/>
              <a:gd name="connsiteY44" fmla="*/ 1573306 h 3341837"/>
              <a:gd name="connsiteX45" fmla="*/ 2813292 w 3391516"/>
              <a:gd name="connsiteY45" fmla="*/ 1600200 h 3341837"/>
              <a:gd name="connsiteX46" fmla="*/ 2732610 w 3391516"/>
              <a:gd name="connsiteY46" fmla="*/ 1627094 h 3341837"/>
              <a:gd name="connsiteX47" fmla="*/ 2692269 w 3391516"/>
              <a:gd name="connsiteY47" fmla="*/ 1640541 h 3341837"/>
              <a:gd name="connsiteX48" fmla="*/ 2638480 w 3391516"/>
              <a:gd name="connsiteY48" fmla="*/ 1627094 h 3341837"/>
              <a:gd name="connsiteX49" fmla="*/ 2530904 w 3391516"/>
              <a:gd name="connsiteY49" fmla="*/ 1667435 h 3341837"/>
              <a:gd name="connsiteX50" fmla="*/ 2490563 w 3391516"/>
              <a:gd name="connsiteY50" fmla="*/ 1748117 h 3341837"/>
              <a:gd name="connsiteX51" fmla="*/ 2450221 w 3391516"/>
              <a:gd name="connsiteY51" fmla="*/ 1761564 h 3341837"/>
              <a:gd name="connsiteX52" fmla="*/ 2396433 w 3391516"/>
              <a:gd name="connsiteY52" fmla="*/ 1855694 h 3341837"/>
              <a:gd name="connsiteX53" fmla="*/ 2315751 w 3391516"/>
              <a:gd name="connsiteY53" fmla="*/ 1882588 h 3341837"/>
              <a:gd name="connsiteX54" fmla="*/ 2261963 w 3391516"/>
              <a:gd name="connsiteY54" fmla="*/ 2003611 h 3341837"/>
              <a:gd name="connsiteX55" fmla="*/ 2235069 w 3391516"/>
              <a:gd name="connsiteY55" fmla="*/ 2030506 h 3341837"/>
              <a:gd name="connsiteX56" fmla="*/ 2221621 w 3391516"/>
              <a:gd name="connsiteY56" fmla="*/ 2070847 h 3341837"/>
              <a:gd name="connsiteX57" fmla="*/ 2181280 w 3391516"/>
              <a:gd name="connsiteY57" fmla="*/ 2084294 h 3341837"/>
              <a:gd name="connsiteX58" fmla="*/ 2140939 w 3391516"/>
              <a:gd name="connsiteY58" fmla="*/ 2111188 h 3341837"/>
              <a:gd name="connsiteX59" fmla="*/ 2114045 w 3391516"/>
              <a:gd name="connsiteY59" fmla="*/ 2151529 h 3341837"/>
              <a:gd name="connsiteX60" fmla="*/ 2073704 w 3391516"/>
              <a:gd name="connsiteY60" fmla="*/ 2164976 h 3341837"/>
              <a:gd name="connsiteX61" fmla="*/ 2060257 w 3391516"/>
              <a:gd name="connsiteY61" fmla="*/ 2205317 h 3341837"/>
              <a:gd name="connsiteX62" fmla="*/ 1939233 w 3391516"/>
              <a:gd name="connsiteY62" fmla="*/ 2259106 h 3341837"/>
              <a:gd name="connsiteX63" fmla="*/ 1898892 w 3391516"/>
              <a:gd name="connsiteY63" fmla="*/ 2286000 h 3341837"/>
              <a:gd name="connsiteX64" fmla="*/ 1831657 w 3391516"/>
              <a:gd name="connsiteY64" fmla="*/ 2407023 h 3341837"/>
              <a:gd name="connsiteX65" fmla="*/ 1845104 w 3391516"/>
              <a:gd name="connsiteY65" fmla="*/ 2501153 h 3341837"/>
              <a:gd name="connsiteX66" fmla="*/ 1818210 w 3391516"/>
              <a:gd name="connsiteY66" fmla="*/ 2622176 h 3341837"/>
              <a:gd name="connsiteX67" fmla="*/ 1777869 w 3391516"/>
              <a:gd name="connsiteY67" fmla="*/ 2810435 h 3341837"/>
              <a:gd name="connsiteX68" fmla="*/ 1764421 w 3391516"/>
              <a:gd name="connsiteY68" fmla="*/ 2850776 h 3341837"/>
              <a:gd name="connsiteX69" fmla="*/ 1804763 w 3391516"/>
              <a:gd name="connsiteY69" fmla="*/ 2931458 h 3341837"/>
              <a:gd name="connsiteX70" fmla="*/ 1831657 w 3391516"/>
              <a:gd name="connsiteY70" fmla="*/ 2958353 h 3341837"/>
              <a:gd name="connsiteX71" fmla="*/ 1871998 w 3391516"/>
              <a:gd name="connsiteY71" fmla="*/ 2971800 h 3341837"/>
              <a:gd name="connsiteX72" fmla="*/ 1912339 w 3391516"/>
              <a:gd name="connsiteY72" fmla="*/ 2998694 h 3341837"/>
              <a:gd name="connsiteX73" fmla="*/ 1939233 w 3391516"/>
              <a:gd name="connsiteY73" fmla="*/ 3039035 h 3341837"/>
              <a:gd name="connsiteX74" fmla="*/ 1966127 w 3391516"/>
              <a:gd name="connsiteY74" fmla="*/ 3119717 h 3341837"/>
              <a:gd name="connsiteX75" fmla="*/ 1993021 w 3391516"/>
              <a:gd name="connsiteY75" fmla="*/ 3213847 h 3341837"/>
              <a:gd name="connsiteX76" fmla="*/ 2006469 w 3391516"/>
              <a:gd name="connsiteY76" fmla="*/ 3294529 h 3341837"/>
              <a:gd name="connsiteX77" fmla="*/ 1993021 w 3391516"/>
              <a:gd name="connsiteY77" fmla="*/ 3334870 h 3341837"/>
              <a:gd name="connsiteX78" fmla="*/ 1858551 w 3391516"/>
              <a:gd name="connsiteY78" fmla="*/ 3281082 h 3341837"/>
              <a:gd name="connsiteX79" fmla="*/ 1845104 w 3391516"/>
              <a:gd name="connsiteY79" fmla="*/ 3240741 h 3341837"/>
              <a:gd name="connsiteX80" fmla="*/ 1831657 w 3391516"/>
              <a:gd name="connsiteY80" fmla="*/ 3012141 h 3341837"/>
              <a:gd name="connsiteX81" fmla="*/ 1818210 w 3391516"/>
              <a:gd name="connsiteY81" fmla="*/ 2904564 h 3341837"/>
              <a:gd name="connsiteX82" fmla="*/ 1791316 w 3391516"/>
              <a:gd name="connsiteY82" fmla="*/ 2864223 h 3341837"/>
              <a:gd name="connsiteX83" fmla="*/ 1750974 w 3391516"/>
              <a:gd name="connsiteY83" fmla="*/ 2877670 h 3341837"/>
              <a:gd name="connsiteX84" fmla="*/ 1724080 w 3391516"/>
              <a:gd name="connsiteY84" fmla="*/ 2971800 h 3341837"/>
              <a:gd name="connsiteX85" fmla="*/ 1643398 w 3391516"/>
              <a:gd name="connsiteY85" fmla="*/ 3012141 h 3341837"/>
              <a:gd name="connsiteX86" fmla="*/ 1629951 w 3391516"/>
              <a:gd name="connsiteY86" fmla="*/ 3052482 h 3341837"/>
              <a:gd name="connsiteX87" fmla="*/ 1549269 w 3391516"/>
              <a:gd name="connsiteY87" fmla="*/ 3119717 h 3341837"/>
              <a:gd name="connsiteX88" fmla="*/ 1455139 w 3391516"/>
              <a:gd name="connsiteY88" fmla="*/ 3012141 h 3341837"/>
              <a:gd name="connsiteX89" fmla="*/ 1428245 w 3391516"/>
              <a:gd name="connsiteY89" fmla="*/ 2918011 h 3341837"/>
              <a:gd name="connsiteX90" fmla="*/ 1374457 w 3391516"/>
              <a:gd name="connsiteY90" fmla="*/ 2837329 h 3341837"/>
              <a:gd name="connsiteX91" fmla="*/ 1347563 w 3391516"/>
              <a:gd name="connsiteY91" fmla="*/ 2756647 h 3341837"/>
              <a:gd name="connsiteX92" fmla="*/ 1320669 w 3391516"/>
              <a:gd name="connsiteY92" fmla="*/ 2716306 h 3341837"/>
              <a:gd name="connsiteX93" fmla="*/ 1293774 w 3391516"/>
              <a:gd name="connsiteY93" fmla="*/ 2635623 h 3341837"/>
              <a:gd name="connsiteX94" fmla="*/ 1266880 w 3391516"/>
              <a:gd name="connsiteY94" fmla="*/ 2595282 h 3341837"/>
              <a:gd name="connsiteX95" fmla="*/ 1253433 w 3391516"/>
              <a:gd name="connsiteY95" fmla="*/ 2554941 h 3341837"/>
              <a:gd name="connsiteX96" fmla="*/ 1226539 w 3391516"/>
              <a:gd name="connsiteY96" fmla="*/ 2433917 h 3341837"/>
              <a:gd name="connsiteX97" fmla="*/ 1199645 w 3391516"/>
              <a:gd name="connsiteY97" fmla="*/ 2353235 h 3341837"/>
              <a:gd name="connsiteX98" fmla="*/ 1159304 w 3391516"/>
              <a:gd name="connsiteY98" fmla="*/ 2232211 h 3341837"/>
              <a:gd name="connsiteX99" fmla="*/ 1132410 w 3391516"/>
              <a:gd name="connsiteY99" fmla="*/ 2151529 h 3341837"/>
              <a:gd name="connsiteX100" fmla="*/ 1118963 w 3391516"/>
              <a:gd name="connsiteY100" fmla="*/ 2111188 h 3341837"/>
              <a:gd name="connsiteX101" fmla="*/ 1105516 w 3391516"/>
              <a:gd name="connsiteY101" fmla="*/ 2017058 h 3341837"/>
              <a:gd name="connsiteX102" fmla="*/ 1092069 w 3391516"/>
              <a:gd name="connsiteY102" fmla="*/ 1949823 h 3341837"/>
              <a:gd name="connsiteX103" fmla="*/ 1065174 w 3391516"/>
              <a:gd name="connsiteY103" fmla="*/ 1801906 h 3341837"/>
              <a:gd name="connsiteX104" fmla="*/ 1078621 w 3391516"/>
              <a:gd name="connsiteY104" fmla="*/ 1667435 h 3341837"/>
              <a:gd name="connsiteX105" fmla="*/ 1065174 w 3391516"/>
              <a:gd name="connsiteY105" fmla="*/ 1586753 h 3341837"/>
              <a:gd name="connsiteX106" fmla="*/ 1011386 w 3391516"/>
              <a:gd name="connsiteY106" fmla="*/ 1667435 h 3341837"/>
              <a:gd name="connsiteX107" fmla="*/ 957598 w 3391516"/>
              <a:gd name="connsiteY107" fmla="*/ 1680882 h 3341837"/>
              <a:gd name="connsiteX108" fmla="*/ 876916 w 3391516"/>
              <a:gd name="connsiteY108" fmla="*/ 1707776 h 3341837"/>
              <a:gd name="connsiteX109" fmla="*/ 809680 w 3391516"/>
              <a:gd name="connsiteY109" fmla="*/ 1640541 h 3341837"/>
              <a:gd name="connsiteX110" fmla="*/ 728998 w 3391516"/>
              <a:gd name="connsiteY110" fmla="*/ 1573306 h 3341837"/>
              <a:gd name="connsiteX111" fmla="*/ 796233 w 3391516"/>
              <a:gd name="connsiteY111" fmla="*/ 1532964 h 3341837"/>
              <a:gd name="connsiteX112" fmla="*/ 876916 w 3391516"/>
              <a:gd name="connsiteY112" fmla="*/ 1492623 h 3341837"/>
              <a:gd name="connsiteX113" fmla="*/ 742445 w 3391516"/>
              <a:gd name="connsiteY113" fmla="*/ 1438835 h 3341837"/>
              <a:gd name="connsiteX114" fmla="*/ 702104 w 3391516"/>
              <a:gd name="connsiteY114" fmla="*/ 1411941 h 3341837"/>
              <a:gd name="connsiteX115" fmla="*/ 621421 w 3391516"/>
              <a:gd name="connsiteY115" fmla="*/ 1304364 h 3341837"/>
              <a:gd name="connsiteX116" fmla="*/ 581080 w 3391516"/>
              <a:gd name="connsiteY116" fmla="*/ 1277470 h 3341837"/>
              <a:gd name="connsiteX117" fmla="*/ 554186 w 3391516"/>
              <a:gd name="connsiteY117" fmla="*/ 1237129 h 3341837"/>
              <a:gd name="connsiteX118" fmla="*/ 513845 w 3391516"/>
              <a:gd name="connsiteY118" fmla="*/ 1210235 h 3341837"/>
              <a:gd name="connsiteX119" fmla="*/ 406269 w 3391516"/>
              <a:gd name="connsiteY119" fmla="*/ 1169894 h 3341837"/>
              <a:gd name="connsiteX120" fmla="*/ 379374 w 3391516"/>
              <a:gd name="connsiteY120" fmla="*/ 1143000 h 3341837"/>
              <a:gd name="connsiteX121" fmla="*/ 271798 w 3391516"/>
              <a:gd name="connsiteY121" fmla="*/ 1156447 h 3341837"/>
              <a:gd name="connsiteX122" fmla="*/ 123880 w 3391516"/>
              <a:gd name="connsiteY122" fmla="*/ 1169894 h 3341837"/>
              <a:gd name="connsiteX123" fmla="*/ 56645 w 3391516"/>
              <a:gd name="connsiteY123" fmla="*/ 1156447 h 3341837"/>
              <a:gd name="connsiteX124" fmla="*/ 56645 w 3391516"/>
              <a:gd name="connsiteY124" fmla="*/ 1075764 h 3341837"/>
              <a:gd name="connsiteX125" fmla="*/ 137327 w 3391516"/>
              <a:gd name="connsiteY125" fmla="*/ 1021976 h 3341837"/>
              <a:gd name="connsiteX126" fmla="*/ 177669 w 3391516"/>
              <a:gd name="connsiteY126" fmla="*/ 981635 h 3341837"/>
              <a:gd name="connsiteX127" fmla="*/ 164221 w 3391516"/>
              <a:gd name="connsiteY127" fmla="*/ 887506 h 3341837"/>
              <a:gd name="connsiteX128" fmla="*/ 110433 w 3391516"/>
              <a:gd name="connsiteY128" fmla="*/ 874058 h 3341837"/>
              <a:gd name="connsiteX129" fmla="*/ 70092 w 3391516"/>
              <a:gd name="connsiteY129" fmla="*/ 833717 h 3341837"/>
              <a:gd name="connsiteX130" fmla="*/ 29751 w 3391516"/>
              <a:gd name="connsiteY130" fmla="*/ 806823 h 3341837"/>
              <a:gd name="connsiteX131" fmla="*/ 2857 w 3391516"/>
              <a:gd name="connsiteY131" fmla="*/ 766482 h 3341837"/>
              <a:gd name="connsiteX132" fmla="*/ 43198 w 3391516"/>
              <a:gd name="connsiteY132" fmla="*/ 645458 h 3341837"/>
              <a:gd name="connsiteX133" fmla="*/ 177669 w 3391516"/>
              <a:gd name="connsiteY133" fmla="*/ 658906 h 3341837"/>
              <a:gd name="connsiteX134" fmla="*/ 258351 w 3391516"/>
              <a:gd name="connsiteY134" fmla="*/ 685800 h 3341837"/>
              <a:gd name="connsiteX135" fmla="*/ 298692 w 3391516"/>
              <a:gd name="connsiteY135" fmla="*/ 699247 h 3341837"/>
              <a:gd name="connsiteX136" fmla="*/ 392821 w 3391516"/>
              <a:gd name="connsiteY136" fmla="*/ 712694 h 3341837"/>
              <a:gd name="connsiteX137" fmla="*/ 500398 w 3391516"/>
              <a:gd name="connsiteY137" fmla="*/ 699247 h 3341837"/>
              <a:gd name="connsiteX138" fmla="*/ 554186 w 3391516"/>
              <a:gd name="connsiteY138" fmla="*/ 632011 h 3341837"/>
              <a:gd name="connsiteX139" fmla="*/ 594527 w 3391516"/>
              <a:gd name="connsiteY139" fmla="*/ 605117 h 3341837"/>
              <a:gd name="connsiteX140" fmla="*/ 607974 w 3391516"/>
              <a:gd name="connsiteY140" fmla="*/ 564776 h 3341837"/>
              <a:gd name="connsiteX141" fmla="*/ 661763 w 3391516"/>
              <a:gd name="connsiteY141" fmla="*/ 551329 h 3341837"/>
              <a:gd name="connsiteX142" fmla="*/ 728998 w 3391516"/>
              <a:gd name="connsiteY142" fmla="*/ 537882 h 3341837"/>
              <a:gd name="connsiteX143" fmla="*/ 809680 w 3391516"/>
              <a:gd name="connsiteY143" fmla="*/ 510988 h 3341837"/>
              <a:gd name="connsiteX144" fmla="*/ 863469 w 3391516"/>
              <a:gd name="connsiteY144" fmla="*/ 389964 h 3341837"/>
              <a:gd name="connsiteX145" fmla="*/ 876916 w 3391516"/>
              <a:gd name="connsiteY145" fmla="*/ 349623 h 3341837"/>
              <a:gd name="connsiteX146" fmla="*/ 997939 w 3391516"/>
              <a:gd name="connsiteY146" fmla="*/ 282388 h 3341837"/>
              <a:gd name="connsiteX147" fmla="*/ 1024833 w 3391516"/>
              <a:gd name="connsiteY147" fmla="*/ 201706 h 3341837"/>
              <a:gd name="connsiteX148" fmla="*/ 1038280 w 3391516"/>
              <a:gd name="connsiteY148" fmla="*/ 161364 h 3341837"/>
              <a:gd name="connsiteX149" fmla="*/ 1011386 w 3391516"/>
              <a:gd name="connsiteY149" fmla="*/ 121023 h 3341837"/>
              <a:gd name="connsiteX150" fmla="*/ 1065174 w 3391516"/>
              <a:gd name="connsiteY150" fmla="*/ 40341 h 3341837"/>
              <a:gd name="connsiteX151" fmla="*/ 1092069 w 3391516"/>
              <a:gd name="connsiteY151" fmla="*/ 13447 h 3341837"/>
              <a:gd name="connsiteX152" fmla="*/ 1159304 w 3391516"/>
              <a:gd name="connsiteY152" fmla="*/ 0 h 3341837"/>
              <a:gd name="connsiteX153" fmla="*/ 1320669 w 3391516"/>
              <a:gd name="connsiteY153" fmla="*/ 13447 h 3341837"/>
              <a:gd name="connsiteX154" fmla="*/ 1441692 w 3391516"/>
              <a:gd name="connsiteY154" fmla="*/ 53788 h 3341837"/>
              <a:gd name="connsiteX155" fmla="*/ 1576163 w 3391516"/>
              <a:gd name="connsiteY155" fmla="*/ 80682 h 3341837"/>
              <a:gd name="connsiteX156" fmla="*/ 1616504 w 3391516"/>
              <a:gd name="connsiteY156" fmla="*/ 94129 h 3341837"/>
              <a:gd name="connsiteX157" fmla="*/ 1697186 w 3391516"/>
              <a:gd name="connsiteY157" fmla="*/ 121023 h 334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3391516" h="3341837">
                <a:moveTo>
                  <a:pt x="1629951" y="107576"/>
                </a:moveTo>
                <a:cubicBezTo>
                  <a:pt x="1652363" y="112058"/>
                  <a:pt x="1674596" y="117548"/>
                  <a:pt x="1697186" y="121023"/>
                </a:cubicBezTo>
                <a:cubicBezTo>
                  <a:pt x="1838378" y="142745"/>
                  <a:pt x="1762811" y="120486"/>
                  <a:pt x="1845104" y="147917"/>
                </a:cubicBezTo>
                <a:cubicBezTo>
                  <a:pt x="1849586" y="161364"/>
                  <a:pt x="1861331" y="174359"/>
                  <a:pt x="1858551" y="188258"/>
                </a:cubicBezTo>
                <a:cubicBezTo>
                  <a:pt x="1856065" y="200690"/>
                  <a:pt x="1838180" y="204281"/>
                  <a:pt x="1831657" y="215153"/>
                </a:cubicBezTo>
                <a:cubicBezTo>
                  <a:pt x="1824364" y="227307"/>
                  <a:pt x="1824549" y="242816"/>
                  <a:pt x="1818210" y="255494"/>
                </a:cubicBezTo>
                <a:cubicBezTo>
                  <a:pt x="1810356" y="271201"/>
                  <a:pt x="1782290" y="312008"/>
                  <a:pt x="1764421" y="322729"/>
                </a:cubicBezTo>
                <a:cubicBezTo>
                  <a:pt x="1752267" y="330022"/>
                  <a:pt x="1737527" y="331694"/>
                  <a:pt x="1724080" y="336176"/>
                </a:cubicBezTo>
                <a:cubicBezTo>
                  <a:pt x="1715115" y="349623"/>
                  <a:pt x="1697186" y="360356"/>
                  <a:pt x="1697186" y="376517"/>
                </a:cubicBezTo>
                <a:cubicBezTo>
                  <a:pt x="1697186" y="392678"/>
                  <a:pt x="1721794" y="400859"/>
                  <a:pt x="1724080" y="416858"/>
                </a:cubicBezTo>
                <a:cubicBezTo>
                  <a:pt x="1732522" y="475956"/>
                  <a:pt x="1708741" y="471278"/>
                  <a:pt x="1670292" y="484094"/>
                </a:cubicBezTo>
                <a:cubicBezTo>
                  <a:pt x="1693960" y="555099"/>
                  <a:pt x="1675876" y="512641"/>
                  <a:pt x="1737527" y="605117"/>
                </a:cubicBezTo>
                <a:cubicBezTo>
                  <a:pt x="1749743" y="623440"/>
                  <a:pt x="1770025" y="659579"/>
                  <a:pt x="1791316" y="672353"/>
                </a:cubicBezTo>
                <a:cubicBezTo>
                  <a:pt x="1803470" y="679646"/>
                  <a:pt x="1818210" y="681318"/>
                  <a:pt x="1831657" y="685800"/>
                </a:cubicBezTo>
                <a:cubicBezTo>
                  <a:pt x="1881349" y="760338"/>
                  <a:pt x="1830120" y="701381"/>
                  <a:pt x="1898892" y="739588"/>
                </a:cubicBezTo>
                <a:cubicBezTo>
                  <a:pt x="1927147" y="755285"/>
                  <a:pt x="1947879" y="787037"/>
                  <a:pt x="1979574" y="793376"/>
                </a:cubicBezTo>
                <a:cubicBezTo>
                  <a:pt x="2015658" y="800593"/>
                  <a:pt x="2098244" y="814219"/>
                  <a:pt x="2127492" y="833717"/>
                </a:cubicBezTo>
                <a:cubicBezTo>
                  <a:pt x="2176702" y="866524"/>
                  <a:pt x="2159596" y="861653"/>
                  <a:pt x="2221621" y="874058"/>
                </a:cubicBezTo>
                <a:cubicBezTo>
                  <a:pt x="2260048" y="881744"/>
                  <a:pt x="2329888" y="890139"/>
                  <a:pt x="2369539" y="900953"/>
                </a:cubicBezTo>
                <a:cubicBezTo>
                  <a:pt x="2396889" y="908412"/>
                  <a:pt x="2450221" y="927847"/>
                  <a:pt x="2450221" y="927847"/>
                </a:cubicBezTo>
                <a:cubicBezTo>
                  <a:pt x="2459186" y="936812"/>
                  <a:pt x="2465776" y="949071"/>
                  <a:pt x="2477116" y="954741"/>
                </a:cubicBezTo>
                <a:cubicBezTo>
                  <a:pt x="2502472" y="967419"/>
                  <a:pt x="2557798" y="981635"/>
                  <a:pt x="2557798" y="981635"/>
                </a:cubicBezTo>
                <a:lnTo>
                  <a:pt x="2826739" y="968188"/>
                </a:lnTo>
                <a:cubicBezTo>
                  <a:pt x="2885075" y="964653"/>
                  <a:pt x="2943823" y="963856"/>
                  <a:pt x="3001551" y="954741"/>
                </a:cubicBezTo>
                <a:cubicBezTo>
                  <a:pt x="3029553" y="950320"/>
                  <a:pt x="3082233" y="927847"/>
                  <a:pt x="3082233" y="927847"/>
                </a:cubicBezTo>
                <a:cubicBezTo>
                  <a:pt x="3097613" y="904778"/>
                  <a:pt x="3137833" y="838734"/>
                  <a:pt x="3162916" y="833717"/>
                </a:cubicBezTo>
                <a:cubicBezTo>
                  <a:pt x="3185328" y="829235"/>
                  <a:pt x="3208101" y="826284"/>
                  <a:pt x="3230151" y="820270"/>
                </a:cubicBezTo>
                <a:cubicBezTo>
                  <a:pt x="3257501" y="812811"/>
                  <a:pt x="3310833" y="793376"/>
                  <a:pt x="3310833" y="793376"/>
                </a:cubicBezTo>
                <a:cubicBezTo>
                  <a:pt x="3378068" y="815788"/>
                  <a:pt x="3346692" y="793376"/>
                  <a:pt x="3378069" y="887506"/>
                </a:cubicBezTo>
                <a:lnTo>
                  <a:pt x="3391516" y="927847"/>
                </a:lnTo>
                <a:cubicBezTo>
                  <a:pt x="3381847" y="966523"/>
                  <a:pt x="3386436" y="987372"/>
                  <a:pt x="3351174" y="1008529"/>
                </a:cubicBezTo>
                <a:cubicBezTo>
                  <a:pt x="3339020" y="1015822"/>
                  <a:pt x="3324280" y="1017494"/>
                  <a:pt x="3310833" y="1021976"/>
                </a:cubicBezTo>
                <a:cubicBezTo>
                  <a:pt x="3301868" y="1035423"/>
                  <a:pt x="3289614" y="1047185"/>
                  <a:pt x="3283939" y="1062317"/>
                </a:cubicBezTo>
                <a:cubicBezTo>
                  <a:pt x="3275914" y="1083718"/>
                  <a:pt x="3276506" y="1107503"/>
                  <a:pt x="3270492" y="1129553"/>
                </a:cubicBezTo>
                <a:cubicBezTo>
                  <a:pt x="3263033" y="1156903"/>
                  <a:pt x="3252563" y="1183341"/>
                  <a:pt x="3243598" y="1210235"/>
                </a:cubicBezTo>
                <a:lnTo>
                  <a:pt x="3203257" y="1331258"/>
                </a:lnTo>
                <a:cubicBezTo>
                  <a:pt x="3203257" y="1331259"/>
                  <a:pt x="3176364" y="1411940"/>
                  <a:pt x="3176363" y="1411941"/>
                </a:cubicBezTo>
                <a:cubicBezTo>
                  <a:pt x="3167398" y="1425388"/>
                  <a:pt x="3156033" y="1437514"/>
                  <a:pt x="3149469" y="1452282"/>
                </a:cubicBezTo>
                <a:cubicBezTo>
                  <a:pt x="3137002" y="1480333"/>
                  <a:pt x="3127160" y="1548121"/>
                  <a:pt x="3095680" y="1573306"/>
                </a:cubicBezTo>
                <a:cubicBezTo>
                  <a:pt x="3084612" y="1582161"/>
                  <a:pt x="3068786" y="1582271"/>
                  <a:pt x="3055339" y="1586753"/>
                </a:cubicBezTo>
                <a:cubicBezTo>
                  <a:pt x="3050857" y="1600200"/>
                  <a:pt x="3056066" y="1627094"/>
                  <a:pt x="3041892" y="1627094"/>
                </a:cubicBezTo>
                <a:cubicBezTo>
                  <a:pt x="3025731" y="1627094"/>
                  <a:pt x="3025094" y="1599373"/>
                  <a:pt x="3014998" y="1586753"/>
                </a:cubicBezTo>
                <a:cubicBezTo>
                  <a:pt x="2985026" y="1549287"/>
                  <a:pt x="2985842" y="1559292"/>
                  <a:pt x="2934316" y="1546411"/>
                </a:cubicBezTo>
                <a:cubicBezTo>
                  <a:pt x="2925351" y="1537446"/>
                  <a:pt x="2919853" y="1522003"/>
                  <a:pt x="2907421" y="1519517"/>
                </a:cubicBezTo>
                <a:cubicBezTo>
                  <a:pt x="2851778" y="1508389"/>
                  <a:pt x="2873417" y="1548576"/>
                  <a:pt x="2853633" y="1573306"/>
                </a:cubicBezTo>
                <a:cubicBezTo>
                  <a:pt x="2843537" y="1585926"/>
                  <a:pt x="2828060" y="1593636"/>
                  <a:pt x="2813292" y="1600200"/>
                </a:cubicBezTo>
                <a:cubicBezTo>
                  <a:pt x="2787387" y="1611714"/>
                  <a:pt x="2759504" y="1618129"/>
                  <a:pt x="2732610" y="1627094"/>
                </a:cubicBezTo>
                <a:lnTo>
                  <a:pt x="2692269" y="1640541"/>
                </a:lnTo>
                <a:cubicBezTo>
                  <a:pt x="2674339" y="1636059"/>
                  <a:pt x="2656961" y="1627094"/>
                  <a:pt x="2638480" y="1627094"/>
                </a:cubicBezTo>
                <a:cubicBezTo>
                  <a:pt x="2580322" y="1627094"/>
                  <a:pt x="2572637" y="1639613"/>
                  <a:pt x="2530904" y="1667435"/>
                </a:cubicBezTo>
                <a:cubicBezTo>
                  <a:pt x="2522046" y="1694010"/>
                  <a:pt x="2514261" y="1729159"/>
                  <a:pt x="2490563" y="1748117"/>
                </a:cubicBezTo>
                <a:cubicBezTo>
                  <a:pt x="2479494" y="1756972"/>
                  <a:pt x="2463668" y="1757082"/>
                  <a:pt x="2450221" y="1761564"/>
                </a:cubicBezTo>
                <a:cubicBezTo>
                  <a:pt x="2437699" y="1824173"/>
                  <a:pt x="2452896" y="1830599"/>
                  <a:pt x="2396433" y="1855694"/>
                </a:cubicBezTo>
                <a:cubicBezTo>
                  <a:pt x="2370528" y="1867208"/>
                  <a:pt x="2315751" y="1882588"/>
                  <a:pt x="2315751" y="1882588"/>
                </a:cubicBezTo>
                <a:cubicBezTo>
                  <a:pt x="2294425" y="1946565"/>
                  <a:pt x="2298494" y="1957947"/>
                  <a:pt x="2261963" y="2003611"/>
                </a:cubicBezTo>
                <a:cubicBezTo>
                  <a:pt x="2254043" y="2013511"/>
                  <a:pt x="2244034" y="2021541"/>
                  <a:pt x="2235069" y="2030506"/>
                </a:cubicBezTo>
                <a:cubicBezTo>
                  <a:pt x="2230586" y="2043953"/>
                  <a:pt x="2231644" y="2060824"/>
                  <a:pt x="2221621" y="2070847"/>
                </a:cubicBezTo>
                <a:cubicBezTo>
                  <a:pt x="2211598" y="2080870"/>
                  <a:pt x="2193958" y="2077955"/>
                  <a:pt x="2181280" y="2084294"/>
                </a:cubicBezTo>
                <a:cubicBezTo>
                  <a:pt x="2166825" y="2091522"/>
                  <a:pt x="2154386" y="2102223"/>
                  <a:pt x="2140939" y="2111188"/>
                </a:cubicBezTo>
                <a:cubicBezTo>
                  <a:pt x="2131974" y="2124635"/>
                  <a:pt x="2126665" y="2141433"/>
                  <a:pt x="2114045" y="2151529"/>
                </a:cubicBezTo>
                <a:cubicBezTo>
                  <a:pt x="2102977" y="2160384"/>
                  <a:pt x="2083727" y="2154953"/>
                  <a:pt x="2073704" y="2164976"/>
                </a:cubicBezTo>
                <a:cubicBezTo>
                  <a:pt x="2063681" y="2174999"/>
                  <a:pt x="2069112" y="2194249"/>
                  <a:pt x="2060257" y="2205317"/>
                </a:cubicBezTo>
                <a:cubicBezTo>
                  <a:pt x="2028980" y="2244413"/>
                  <a:pt x="1977972" y="2233280"/>
                  <a:pt x="1939233" y="2259106"/>
                </a:cubicBezTo>
                <a:lnTo>
                  <a:pt x="1898892" y="2286000"/>
                </a:lnTo>
                <a:cubicBezTo>
                  <a:pt x="1837241" y="2378476"/>
                  <a:pt x="1855325" y="2336018"/>
                  <a:pt x="1831657" y="2407023"/>
                </a:cubicBezTo>
                <a:cubicBezTo>
                  <a:pt x="1836139" y="2438400"/>
                  <a:pt x="1845104" y="2469458"/>
                  <a:pt x="1845104" y="2501153"/>
                </a:cubicBezTo>
                <a:cubicBezTo>
                  <a:pt x="1845104" y="2548485"/>
                  <a:pt x="1832077" y="2580576"/>
                  <a:pt x="1818210" y="2622176"/>
                </a:cubicBezTo>
                <a:cubicBezTo>
                  <a:pt x="1801248" y="2757877"/>
                  <a:pt x="1816190" y="2695474"/>
                  <a:pt x="1777869" y="2810435"/>
                </a:cubicBezTo>
                <a:lnTo>
                  <a:pt x="1764421" y="2850776"/>
                </a:lnTo>
                <a:cubicBezTo>
                  <a:pt x="1778625" y="2893384"/>
                  <a:pt x="1774972" y="2894219"/>
                  <a:pt x="1804763" y="2931458"/>
                </a:cubicBezTo>
                <a:cubicBezTo>
                  <a:pt x="1812683" y="2941358"/>
                  <a:pt x="1820786" y="2951830"/>
                  <a:pt x="1831657" y="2958353"/>
                </a:cubicBezTo>
                <a:cubicBezTo>
                  <a:pt x="1843811" y="2965646"/>
                  <a:pt x="1859320" y="2965461"/>
                  <a:pt x="1871998" y="2971800"/>
                </a:cubicBezTo>
                <a:cubicBezTo>
                  <a:pt x="1886453" y="2979028"/>
                  <a:pt x="1898892" y="2989729"/>
                  <a:pt x="1912339" y="2998694"/>
                </a:cubicBezTo>
                <a:cubicBezTo>
                  <a:pt x="1921304" y="3012141"/>
                  <a:pt x="1932669" y="3024267"/>
                  <a:pt x="1939233" y="3039035"/>
                </a:cubicBezTo>
                <a:cubicBezTo>
                  <a:pt x="1950747" y="3064940"/>
                  <a:pt x="1957162" y="3092823"/>
                  <a:pt x="1966127" y="3119717"/>
                </a:cubicBezTo>
                <a:cubicBezTo>
                  <a:pt x="1978944" y="3158169"/>
                  <a:pt x="1984577" y="3171630"/>
                  <a:pt x="1993021" y="3213847"/>
                </a:cubicBezTo>
                <a:cubicBezTo>
                  <a:pt x="1998368" y="3240583"/>
                  <a:pt x="2001986" y="3267635"/>
                  <a:pt x="2006469" y="3294529"/>
                </a:cubicBezTo>
                <a:cubicBezTo>
                  <a:pt x="2001986" y="3307976"/>
                  <a:pt x="2006858" y="3331795"/>
                  <a:pt x="1993021" y="3334870"/>
                </a:cubicBezTo>
                <a:cubicBezTo>
                  <a:pt x="1912339" y="3352799"/>
                  <a:pt x="1886292" y="3336563"/>
                  <a:pt x="1858551" y="3281082"/>
                </a:cubicBezTo>
                <a:cubicBezTo>
                  <a:pt x="1852212" y="3268404"/>
                  <a:pt x="1849586" y="3254188"/>
                  <a:pt x="1845104" y="3240741"/>
                </a:cubicBezTo>
                <a:cubicBezTo>
                  <a:pt x="1840622" y="3164541"/>
                  <a:pt x="1837744" y="3088230"/>
                  <a:pt x="1831657" y="3012141"/>
                </a:cubicBezTo>
                <a:cubicBezTo>
                  <a:pt x="1828775" y="2976118"/>
                  <a:pt x="1827718" y="2939429"/>
                  <a:pt x="1818210" y="2904564"/>
                </a:cubicBezTo>
                <a:cubicBezTo>
                  <a:pt x="1813958" y="2888972"/>
                  <a:pt x="1800281" y="2877670"/>
                  <a:pt x="1791316" y="2864223"/>
                </a:cubicBezTo>
                <a:cubicBezTo>
                  <a:pt x="1777869" y="2868705"/>
                  <a:pt x="1760997" y="2867647"/>
                  <a:pt x="1750974" y="2877670"/>
                </a:cubicBezTo>
                <a:cubicBezTo>
                  <a:pt x="1744098" y="2884546"/>
                  <a:pt x="1724777" y="2970754"/>
                  <a:pt x="1724080" y="2971800"/>
                </a:cubicBezTo>
                <a:cubicBezTo>
                  <a:pt x="1709185" y="2994143"/>
                  <a:pt x="1666410" y="3004470"/>
                  <a:pt x="1643398" y="3012141"/>
                </a:cubicBezTo>
                <a:cubicBezTo>
                  <a:pt x="1638916" y="3025588"/>
                  <a:pt x="1637814" y="3040688"/>
                  <a:pt x="1629951" y="3052482"/>
                </a:cubicBezTo>
                <a:cubicBezTo>
                  <a:pt x="1609243" y="3083543"/>
                  <a:pt x="1579036" y="3099872"/>
                  <a:pt x="1549269" y="3119717"/>
                </a:cubicBezTo>
                <a:cubicBezTo>
                  <a:pt x="1486515" y="3025588"/>
                  <a:pt x="1522374" y="3056964"/>
                  <a:pt x="1455139" y="3012141"/>
                </a:cubicBezTo>
                <a:cubicBezTo>
                  <a:pt x="1451974" y="2999482"/>
                  <a:pt x="1437013" y="2933794"/>
                  <a:pt x="1428245" y="2918011"/>
                </a:cubicBezTo>
                <a:cubicBezTo>
                  <a:pt x="1412548" y="2889756"/>
                  <a:pt x="1384678" y="2867993"/>
                  <a:pt x="1374457" y="2837329"/>
                </a:cubicBezTo>
                <a:cubicBezTo>
                  <a:pt x="1365492" y="2810435"/>
                  <a:pt x="1363288" y="2780235"/>
                  <a:pt x="1347563" y="2756647"/>
                </a:cubicBezTo>
                <a:cubicBezTo>
                  <a:pt x="1338598" y="2743200"/>
                  <a:pt x="1327233" y="2731074"/>
                  <a:pt x="1320669" y="2716306"/>
                </a:cubicBezTo>
                <a:cubicBezTo>
                  <a:pt x="1309155" y="2690400"/>
                  <a:pt x="1309499" y="2659211"/>
                  <a:pt x="1293774" y="2635623"/>
                </a:cubicBezTo>
                <a:cubicBezTo>
                  <a:pt x="1284809" y="2622176"/>
                  <a:pt x="1274108" y="2609737"/>
                  <a:pt x="1266880" y="2595282"/>
                </a:cubicBezTo>
                <a:cubicBezTo>
                  <a:pt x="1260541" y="2582604"/>
                  <a:pt x="1256871" y="2568692"/>
                  <a:pt x="1253433" y="2554941"/>
                </a:cubicBezTo>
                <a:cubicBezTo>
                  <a:pt x="1234241" y="2478171"/>
                  <a:pt x="1247244" y="2502935"/>
                  <a:pt x="1226539" y="2433917"/>
                </a:cubicBezTo>
                <a:cubicBezTo>
                  <a:pt x="1218393" y="2406764"/>
                  <a:pt x="1208610" y="2380129"/>
                  <a:pt x="1199645" y="2353235"/>
                </a:cubicBezTo>
                <a:lnTo>
                  <a:pt x="1159304" y="2232211"/>
                </a:lnTo>
                <a:lnTo>
                  <a:pt x="1132410" y="2151529"/>
                </a:lnTo>
                <a:lnTo>
                  <a:pt x="1118963" y="2111188"/>
                </a:lnTo>
                <a:cubicBezTo>
                  <a:pt x="1114481" y="2079811"/>
                  <a:pt x="1110727" y="2048322"/>
                  <a:pt x="1105516" y="2017058"/>
                </a:cubicBezTo>
                <a:cubicBezTo>
                  <a:pt x="1101759" y="1994513"/>
                  <a:pt x="1095544" y="1972413"/>
                  <a:pt x="1092069" y="1949823"/>
                </a:cubicBezTo>
                <a:cubicBezTo>
                  <a:pt x="1070347" y="1808634"/>
                  <a:pt x="1092605" y="1884198"/>
                  <a:pt x="1065174" y="1801906"/>
                </a:cubicBezTo>
                <a:cubicBezTo>
                  <a:pt x="1069656" y="1757082"/>
                  <a:pt x="1078621" y="1712482"/>
                  <a:pt x="1078621" y="1667435"/>
                </a:cubicBezTo>
                <a:cubicBezTo>
                  <a:pt x="1078621" y="1640170"/>
                  <a:pt x="1092439" y="1586753"/>
                  <a:pt x="1065174" y="1586753"/>
                </a:cubicBezTo>
                <a:cubicBezTo>
                  <a:pt x="1032851" y="1586753"/>
                  <a:pt x="1042743" y="1659596"/>
                  <a:pt x="1011386" y="1667435"/>
                </a:cubicBezTo>
                <a:cubicBezTo>
                  <a:pt x="993457" y="1671917"/>
                  <a:pt x="975300" y="1675571"/>
                  <a:pt x="957598" y="1680882"/>
                </a:cubicBezTo>
                <a:cubicBezTo>
                  <a:pt x="930445" y="1689028"/>
                  <a:pt x="876916" y="1707776"/>
                  <a:pt x="876916" y="1707776"/>
                </a:cubicBezTo>
                <a:cubicBezTo>
                  <a:pt x="802957" y="1658471"/>
                  <a:pt x="865709" y="1707776"/>
                  <a:pt x="809680" y="1640541"/>
                </a:cubicBezTo>
                <a:cubicBezTo>
                  <a:pt x="777325" y="1601714"/>
                  <a:pt x="768664" y="1599750"/>
                  <a:pt x="728998" y="1573306"/>
                </a:cubicBezTo>
                <a:cubicBezTo>
                  <a:pt x="781527" y="1520775"/>
                  <a:pt x="726410" y="1567876"/>
                  <a:pt x="796233" y="1532964"/>
                </a:cubicBezTo>
                <a:cubicBezTo>
                  <a:pt x="900501" y="1480830"/>
                  <a:pt x="775518" y="1526422"/>
                  <a:pt x="876916" y="1492623"/>
                </a:cubicBezTo>
                <a:cubicBezTo>
                  <a:pt x="937397" y="1401902"/>
                  <a:pt x="907736" y="1471893"/>
                  <a:pt x="742445" y="1438835"/>
                </a:cubicBezTo>
                <a:cubicBezTo>
                  <a:pt x="726598" y="1435666"/>
                  <a:pt x="715551" y="1420906"/>
                  <a:pt x="702104" y="1411941"/>
                </a:cubicBezTo>
                <a:cubicBezTo>
                  <a:pt x="677517" y="1375060"/>
                  <a:pt x="656960" y="1332795"/>
                  <a:pt x="621421" y="1304364"/>
                </a:cubicBezTo>
                <a:cubicBezTo>
                  <a:pt x="608801" y="1294268"/>
                  <a:pt x="594527" y="1286435"/>
                  <a:pt x="581080" y="1277470"/>
                </a:cubicBezTo>
                <a:cubicBezTo>
                  <a:pt x="572115" y="1264023"/>
                  <a:pt x="565614" y="1248557"/>
                  <a:pt x="554186" y="1237129"/>
                </a:cubicBezTo>
                <a:cubicBezTo>
                  <a:pt x="542758" y="1225701"/>
                  <a:pt x="527877" y="1218253"/>
                  <a:pt x="513845" y="1210235"/>
                </a:cubicBezTo>
                <a:cubicBezTo>
                  <a:pt x="459153" y="1178983"/>
                  <a:pt x="465097" y="1184601"/>
                  <a:pt x="406269" y="1169894"/>
                </a:cubicBezTo>
                <a:cubicBezTo>
                  <a:pt x="397304" y="1160929"/>
                  <a:pt x="391989" y="1144262"/>
                  <a:pt x="379374" y="1143000"/>
                </a:cubicBezTo>
                <a:cubicBezTo>
                  <a:pt x="343416" y="1139404"/>
                  <a:pt x="307737" y="1152664"/>
                  <a:pt x="271798" y="1156447"/>
                </a:cubicBezTo>
                <a:cubicBezTo>
                  <a:pt x="222561" y="1161630"/>
                  <a:pt x="173186" y="1165412"/>
                  <a:pt x="123880" y="1169894"/>
                </a:cubicBezTo>
                <a:cubicBezTo>
                  <a:pt x="101468" y="1165412"/>
                  <a:pt x="75662" y="1169125"/>
                  <a:pt x="56645" y="1156447"/>
                </a:cubicBezTo>
                <a:cubicBezTo>
                  <a:pt x="35130" y="1142103"/>
                  <a:pt x="42302" y="1090107"/>
                  <a:pt x="56645" y="1075764"/>
                </a:cubicBezTo>
                <a:cubicBezTo>
                  <a:pt x="79500" y="1052908"/>
                  <a:pt x="114471" y="1044831"/>
                  <a:pt x="137327" y="1021976"/>
                </a:cubicBezTo>
                <a:lnTo>
                  <a:pt x="177669" y="981635"/>
                </a:lnTo>
                <a:cubicBezTo>
                  <a:pt x="173186" y="950259"/>
                  <a:pt x="181019" y="914383"/>
                  <a:pt x="164221" y="887506"/>
                </a:cubicBezTo>
                <a:cubicBezTo>
                  <a:pt x="154426" y="871834"/>
                  <a:pt x="126479" y="883227"/>
                  <a:pt x="110433" y="874058"/>
                </a:cubicBezTo>
                <a:cubicBezTo>
                  <a:pt x="93922" y="864623"/>
                  <a:pt x="84701" y="845891"/>
                  <a:pt x="70092" y="833717"/>
                </a:cubicBezTo>
                <a:cubicBezTo>
                  <a:pt x="57677" y="823371"/>
                  <a:pt x="43198" y="815788"/>
                  <a:pt x="29751" y="806823"/>
                </a:cubicBezTo>
                <a:cubicBezTo>
                  <a:pt x="20786" y="793376"/>
                  <a:pt x="4465" y="782563"/>
                  <a:pt x="2857" y="766482"/>
                </a:cubicBezTo>
                <a:cubicBezTo>
                  <a:pt x="-5456" y="683356"/>
                  <a:pt x="3314" y="685344"/>
                  <a:pt x="43198" y="645458"/>
                </a:cubicBezTo>
                <a:cubicBezTo>
                  <a:pt x="88022" y="649941"/>
                  <a:pt x="133393" y="650604"/>
                  <a:pt x="177669" y="658906"/>
                </a:cubicBezTo>
                <a:cubicBezTo>
                  <a:pt x="205532" y="664130"/>
                  <a:pt x="231457" y="676835"/>
                  <a:pt x="258351" y="685800"/>
                </a:cubicBezTo>
                <a:cubicBezTo>
                  <a:pt x="271798" y="690282"/>
                  <a:pt x="284660" y="697242"/>
                  <a:pt x="298692" y="699247"/>
                </a:cubicBezTo>
                <a:lnTo>
                  <a:pt x="392821" y="712694"/>
                </a:lnTo>
                <a:cubicBezTo>
                  <a:pt x="428680" y="708212"/>
                  <a:pt x="465533" y="708755"/>
                  <a:pt x="500398" y="699247"/>
                </a:cubicBezTo>
                <a:cubicBezTo>
                  <a:pt x="569406" y="680427"/>
                  <a:pt x="520829" y="673708"/>
                  <a:pt x="554186" y="632011"/>
                </a:cubicBezTo>
                <a:cubicBezTo>
                  <a:pt x="564282" y="619391"/>
                  <a:pt x="581080" y="614082"/>
                  <a:pt x="594527" y="605117"/>
                </a:cubicBezTo>
                <a:cubicBezTo>
                  <a:pt x="599009" y="591670"/>
                  <a:pt x="596906" y="573631"/>
                  <a:pt x="607974" y="564776"/>
                </a:cubicBezTo>
                <a:cubicBezTo>
                  <a:pt x="622406" y="553231"/>
                  <a:pt x="643722" y="555338"/>
                  <a:pt x="661763" y="551329"/>
                </a:cubicBezTo>
                <a:cubicBezTo>
                  <a:pt x="684074" y="546371"/>
                  <a:pt x="706948" y="543896"/>
                  <a:pt x="728998" y="537882"/>
                </a:cubicBezTo>
                <a:cubicBezTo>
                  <a:pt x="756348" y="530423"/>
                  <a:pt x="809680" y="510988"/>
                  <a:pt x="809680" y="510988"/>
                </a:cubicBezTo>
                <a:cubicBezTo>
                  <a:pt x="852299" y="447060"/>
                  <a:pt x="831464" y="485978"/>
                  <a:pt x="863469" y="389964"/>
                </a:cubicBezTo>
                <a:cubicBezTo>
                  <a:pt x="867951" y="376517"/>
                  <a:pt x="865122" y="357486"/>
                  <a:pt x="876916" y="349623"/>
                </a:cubicBezTo>
                <a:cubicBezTo>
                  <a:pt x="969392" y="287972"/>
                  <a:pt x="926934" y="306056"/>
                  <a:pt x="997939" y="282388"/>
                </a:cubicBezTo>
                <a:lnTo>
                  <a:pt x="1024833" y="201706"/>
                </a:lnTo>
                <a:lnTo>
                  <a:pt x="1038280" y="161364"/>
                </a:lnTo>
                <a:cubicBezTo>
                  <a:pt x="1029315" y="147917"/>
                  <a:pt x="1013672" y="137022"/>
                  <a:pt x="1011386" y="121023"/>
                </a:cubicBezTo>
                <a:cubicBezTo>
                  <a:pt x="1003172" y="63526"/>
                  <a:pt x="1031825" y="67020"/>
                  <a:pt x="1065174" y="40341"/>
                </a:cubicBezTo>
                <a:cubicBezTo>
                  <a:pt x="1075074" y="32421"/>
                  <a:pt x="1080416" y="18441"/>
                  <a:pt x="1092069" y="13447"/>
                </a:cubicBezTo>
                <a:cubicBezTo>
                  <a:pt x="1113077" y="4444"/>
                  <a:pt x="1136892" y="4482"/>
                  <a:pt x="1159304" y="0"/>
                </a:cubicBezTo>
                <a:cubicBezTo>
                  <a:pt x="1213092" y="4482"/>
                  <a:pt x="1267429" y="4574"/>
                  <a:pt x="1320669" y="13447"/>
                </a:cubicBezTo>
                <a:cubicBezTo>
                  <a:pt x="1482039" y="40342"/>
                  <a:pt x="1340837" y="33617"/>
                  <a:pt x="1441692" y="53788"/>
                </a:cubicBezTo>
                <a:cubicBezTo>
                  <a:pt x="1486516" y="62753"/>
                  <a:pt x="1532797" y="66227"/>
                  <a:pt x="1576163" y="80682"/>
                </a:cubicBezTo>
                <a:cubicBezTo>
                  <a:pt x="1589610" y="85164"/>
                  <a:pt x="1602875" y="90235"/>
                  <a:pt x="1616504" y="94129"/>
                </a:cubicBezTo>
                <a:cubicBezTo>
                  <a:pt x="1690601" y="115300"/>
                  <a:pt x="1648021" y="96441"/>
                  <a:pt x="1697186" y="121023"/>
                </a:cubicBezTo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ভারতবর্ষ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4AAE5D26-E252-4222-AE03-67B7D8F51024}"/>
              </a:ext>
            </a:extLst>
          </p:cNvPr>
          <p:cNvSpPr/>
          <p:nvPr/>
        </p:nvSpPr>
        <p:spPr>
          <a:xfrm>
            <a:off x="4027484" y="1482903"/>
            <a:ext cx="2408546" cy="1929164"/>
          </a:xfrm>
          <a:custGeom>
            <a:avLst/>
            <a:gdLst>
              <a:gd name="connsiteX0" fmla="*/ 1275008 w 2253803"/>
              <a:gd name="connsiteY0" fmla="*/ 1815921 h 1920488"/>
              <a:gd name="connsiteX1" fmla="*/ 1210614 w 2253803"/>
              <a:gd name="connsiteY1" fmla="*/ 1803042 h 1920488"/>
              <a:gd name="connsiteX2" fmla="*/ 1068946 w 2253803"/>
              <a:gd name="connsiteY2" fmla="*/ 1841679 h 1920488"/>
              <a:gd name="connsiteX3" fmla="*/ 991673 w 2253803"/>
              <a:gd name="connsiteY3" fmla="*/ 1880315 h 1920488"/>
              <a:gd name="connsiteX4" fmla="*/ 965915 w 2253803"/>
              <a:gd name="connsiteY4" fmla="*/ 1918952 h 1920488"/>
              <a:gd name="connsiteX5" fmla="*/ 875763 w 2253803"/>
              <a:gd name="connsiteY5" fmla="*/ 1880315 h 1920488"/>
              <a:gd name="connsiteX6" fmla="*/ 824248 w 2253803"/>
              <a:gd name="connsiteY6" fmla="*/ 1803042 h 1920488"/>
              <a:gd name="connsiteX7" fmla="*/ 811369 w 2253803"/>
              <a:gd name="connsiteY7" fmla="*/ 1764406 h 1920488"/>
              <a:gd name="connsiteX8" fmla="*/ 759853 w 2253803"/>
              <a:gd name="connsiteY8" fmla="*/ 1687132 h 1920488"/>
              <a:gd name="connsiteX9" fmla="*/ 682580 w 2253803"/>
              <a:gd name="connsiteY9" fmla="*/ 1635617 h 1920488"/>
              <a:gd name="connsiteX10" fmla="*/ 643943 w 2253803"/>
              <a:gd name="connsiteY10" fmla="*/ 1622738 h 1920488"/>
              <a:gd name="connsiteX11" fmla="*/ 309093 w 2253803"/>
              <a:gd name="connsiteY11" fmla="*/ 1584101 h 1920488"/>
              <a:gd name="connsiteX12" fmla="*/ 141667 w 2253803"/>
              <a:gd name="connsiteY12" fmla="*/ 1558344 h 1920488"/>
              <a:gd name="connsiteX13" fmla="*/ 90152 w 2253803"/>
              <a:gd name="connsiteY13" fmla="*/ 1545465 h 1920488"/>
              <a:gd name="connsiteX14" fmla="*/ 77273 w 2253803"/>
              <a:gd name="connsiteY14" fmla="*/ 1506828 h 1920488"/>
              <a:gd name="connsiteX15" fmla="*/ 115910 w 2253803"/>
              <a:gd name="connsiteY15" fmla="*/ 1481070 h 1920488"/>
              <a:gd name="connsiteX16" fmla="*/ 180304 w 2253803"/>
              <a:gd name="connsiteY16" fmla="*/ 1429555 h 1920488"/>
              <a:gd name="connsiteX17" fmla="*/ 218941 w 2253803"/>
              <a:gd name="connsiteY17" fmla="*/ 1390918 h 1920488"/>
              <a:gd name="connsiteX18" fmla="*/ 231819 w 2253803"/>
              <a:gd name="connsiteY18" fmla="*/ 1352282 h 1920488"/>
              <a:gd name="connsiteX19" fmla="*/ 270456 w 2253803"/>
              <a:gd name="connsiteY19" fmla="*/ 1326524 h 1920488"/>
              <a:gd name="connsiteX20" fmla="*/ 283335 w 2253803"/>
              <a:gd name="connsiteY20" fmla="*/ 1287887 h 1920488"/>
              <a:gd name="connsiteX21" fmla="*/ 206062 w 2253803"/>
              <a:gd name="connsiteY21" fmla="*/ 1236372 h 1920488"/>
              <a:gd name="connsiteX22" fmla="*/ 128788 w 2253803"/>
              <a:gd name="connsiteY22" fmla="*/ 1171977 h 1920488"/>
              <a:gd name="connsiteX23" fmla="*/ 64394 w 2253803"/>
              <a:gd name="connsiteY23" fmla="*/ 1107583 h 1920488"/>
              <a:gd name="connsiteX24" fmla="*/ 38636 w 2253803"/>
              <a:gd name="connsiteY24" fmla="*/ 1030310 h 1920488"/>
              <a:gd name="connsiteX25" fmla="*/ 0 w 2253803"/>
              <a:gd name="connsiteY25" fmla="*/ 953036 h 1920488"/>
              <a:gd name="connsiteX26" fmla="*/ 115910 w 2253803"/>
              <a:gd name="connsiteY26" fmla="*/ 888642 h 1920488"/>
              <a:gd name="connsiteX27" fmla="*/ 206062 w 2253803"/>
              <a:gd name="connsiteY27" fmla="*/ 875763 h 1920488"/>
              <a:gd name="connsiteX28" fmla="*/ 592428 w 2253803"/>
              <a:gd name="connsiteY28" fmla="*/ 888642 h 1920488"/>
              <a:gd name="connsiteX29" fmla="*/ 631064 w 2253803"/>
              <a:gd name="connsiteY29" fmla="*/ 914400 h 1920488"/>
              <a:gd name="connsiteX30" fmla="*/ 669701 w 2253803"/>
              <a:gd name="connsiteY30" fmla="*/ 927279 h 1920488"/>
              <a:gd name="connsiteX31" fmla="*/ 811369 w 2253803"/>
              <a:gd name="connsiteY31" fmla="*/ 888642 h 1920488"/>
              <a:gd name="connsiteX32" fmla="*/ 850005 w 2253803"/>
              <a:gd name="connsiteY32" fmla="*/ 811369 h 1920488"/>
              <a:gd name="connsiteX33" fmla="*/ 888642 w 2253803"/>
              <a:gd name="connsiteY33" fmla="*/ 798490 h 1920488"/>
              <a:gd name="connsiteX34" fmla="*/ 1017431 w 2253803"/>
              <a:gd name="connsiteY34" fmla="*/ 746975 h 1920488"/>
              <a:gd name="connsiteX35" fmla="*/ 1094704 w 2253803"/>
              <a:gd name="connsiteY35" fmla="*/ 708338 h 1920488"/>
              <a:gd name="connsiteX36" fmla="*/ 1133341 w 2253803"/>
              <a:gd name="connsiteY36" fmla="*/ 695459 h 1920488"/>
              <a:gd name="connsiteX37" fmla="*/ 1171977 w 2253803"/>
              <a:gd name="connsiteY37" fmla="*/ 618186 h 1920488"/>
              <a:gd name="connsiteX38" fmla="*/ 1197735 w 2253803"/>
              <a:gd name="connsiteY38" fmla="*/ 579549 h 1920488"/>
              <a:gd name="connsiteX39" fmla="*/ 1223493 w 2253803"/>
              <a:gd name="connsiteY39" fmla="*/ 502276 h 1920488"/>
              <a:gd name="connsiteX40" fmla="*/ 1339403 w 2253803"/>
              <a:gd name="connsiteY40" fmla="*/ 425003 h 1920488"/>
              <a:gd name="connsiteX41" fmla="*/ 1378039 w 2253803"/>
              <a:gd name="connsiteY41" fmla="*/ 399245 h 1920488"/>
              <a:gd name="connsiteX42" fmla="*/ 1390918 w 2253803"/>
              <a:gd name="connsiteY42" fmla="*/ 360608 h 1920488"/>
              <a:gd name="connsiteX43" fmla="*/ 1429555 w 2253803"/>
              <a:gd name="connsiteY43" fmla="*/ 283335 h 1920488"/>
              <a:gd name="connsiteX44" fmla="*/ 1442434 w 2253803"/>
              <a:gd name="connsiteY44" fmla="*/ 64394 h 1920488"/>
              <a:gd name="connsiteX45" fmla="*/ 1481070 w 2253803"/>
              <a:gd name="connsiteY45" fmla="*/ 38636 h 1920488"/>
              <a:gd name="connsiteX46" fmla="*/ 1635617 w 2253803"/>
              <a:gd name="connsiteY46" fmla="*/ 0 h 1920488"/>
              <a:gd name="connsiteX47" fmla="*/ 1815921 w 2253803"/>
              <a:gd name="connsiteY47" fmla="*/ 12879 h 1920488"/>
              <a:gd name="connsiteX48" fmla="*/ 1893194 w 2253803"/>
              <a:gd name="connsiteY48" fmla="*/ 25758 h 1920488"/>
              <a:gd name="connsiteX49" fmla="*/ 1996225 w 2253803"/>
              <a:gd name="connsiteY49" fmla="*/ 38636 h 1920488"/>
              <a:gd name="connsiteX50" fmla="*/ 2112135 w 2253803"/>
              <a:gd name="connsiteY50" fmla="*/ 77273 h 1920488"/>
              <a:gd name="connsiteX51" fmla="*/ 2150772 w 2253803"/>
              <a:gd name="connsiteY51" fmla="*/ 90152 h 1920488"/>
              <a:gd name="connsiteX52" fmla="*/ 2189408 w 2253803"/>
              <a:gd name="connsiteY52" fmla="*/ 115910 h 1920488"/>
              <a:gd name="connsiteX53" fmla="*/ 2228045 w 2253803"/>
              <a:gd name="connsiteY53" fmla="*/ 128789 h 1920488"/>
              <a:gd name="connsiteX54" fmla="*/ 2253803 w 2253803"/>
              <a:gd name="connsiteY54" fmla="*/ 167425 h 1920488"/>
              <a:gd name="connsiteX55" fmla="*/ 2176529 w 2253803"/>
              <a:gd name="connsiteY55" fmla="*/ 206062 h 1920488"/>
              <a:gd name="connsiteX56" fmla="*/ 2137893 w 2253803"/>
              <a:gd name="connsiteY56" fmla="*/ 231820 h 1920488"/>
              <a:gd name="connsiteX57" fmla="*/ 2060619 w 2253803"/>
              <a:gd name="connsiteY57" fmla="*/ 257577 h 1920488"/>
              <a:gd name="connsiteX58" fmla="*/ 2021983 w 2253803"/>
              <a:gd name="connsiteY58" fmla="*/ 270456 h 1920488"/>
              <a:gd name="connsiteX59" fmla="*/ 1983346 w 2253803"/>
              <a:gd name="connsiteY59" fmla="*/ 283335 h 1920488"/>
              <a:gd name="connsiteX60" fmla="*/ 1944710 w 2253803"/>
              <a:gd name="connsiteY60" fmla="*/ 296214 h 1920488"/>
              <a:gd name="connsiteX61" fmla="*/ 1828800 w 2253803"/>
              <a:gd name="connsiteY61" fmla="*/ 309093 h 1920488"/>
              <a:gd name="connsiteX62" fmla="*/ 1790163 w 2253803"/>
              <a:gd name="connsiteY62" fmla="*/ 321972 h 1920488"/>
              <a:gd name="connsiteX63" fmla="*/ 1751526 w 2253803"/>
              <a:gd name="connsiteY63" fmla="*/ 399245 h 1920488"/>
              <a:gd name="connsiteX64" fmla="*/ 1790163 w 2253803"/>
              <a:gd name="connsiteY64" fmla="*/ 528034 h 1920488"/>
              <a:gd name="connsiteX65" fmla="*/ 1803042 w 2253803"/>
              <a:gd name="connsiteY65" fmla="*/ 566670 h 1920488"/>
              <a:gd name="connsiteX66" fmla="*/ 1880315 w 2253803"/>
              <a:gd name="connsiteY66" fmla="*/ 618186 h 1920488"/>
              <a:gd name="connsiteX67" fmla="*/ 1893194 w 2253803"/>
              <a:gd name="connsiteY67" fmla="*/ 746975 h 1920488"/>
              <a:gd name="connsiteX68" fmla="*/ 1854557 w 2253803"/>
              <a:gd name="connsiteY68" fmla="*/ 772732 h 1920488"/>
              <a:gd name="connsiteX69" fmla="*/ 1815921 w 2253803"/>
              <a:gd name="connsiteY69" fmla="*/ 785611 h 1920488"/>
              <a:gd name="connsiteX70" fmla="*/ 1777284 w 2253803"/>
              <a:gd name="connsiteY70" fmla="*/ 862884 h 1920488"/>
              <a:gd name="connsiteX71" fmla="*/ 1751526 w 2253803"/>
              <a:gd name="connsiteY71" fmla="*/ 978794 h 1920488"/>
              <a:gd name="connsiteX72" fmla="*/ 1712890 w 2253803"/>
              <a:gd name="connsiteY72" fmla="*/ 1056067 h 1920488"/>
              <a:gd name="connsiteX73" fmla="*/ 1635617 w 2253803"/>
              <a:gd name="connsiteY73" fmla="*/ 1094704 h 1920488"/>
              <a:gd name="connsiteX74" fmla="*/ 1609859 w 2253803"/>
              <a:gd name="connsiteY74" fmla="*/ 1133341 h 1920488"/>
              <a:gd name="connsiteX75" fmla="*/ 1532586 w 2253803"/>
              <a:gd name="connsiteY75" fmla="*/ 1184856 h 1920488"/>
              <a:gd name="connsiteX76" fmla="*/ 1442434 w 2253803"/>
              <a:gd name="connsiteY76" fmla="*/ 1287887 h 1920488"/>
              <a:gd name="connsiteX77" fmla="*/ 1378039 w 2253803"/>
              <a:gd name="connsiteY77" fmla="*/ 1352282 h 1920488"/>
              <a:gd name="connsiteX78" fmla="*/ 1313645 w 2253803"/>
              <a:gd name="connsiteY78" fmla="*/ 1339403 h 1920488"/>
              <a:gd name="connsiteX79" fmla="*/ 1236372 w 2253803"/>
              <a:gd name="connsiteY79" fmla="*/ 1313645 h 1920488"/>
              <a:gd name="connsiteX80" fmla="*/ 1184856 w 2253803"/>
              <a:gd name="connsiteY80" fmla="*/ 1390918 h 1920488"/>
              <a:gd name="connsiteX81" fmla="*/ 1171977 w 2253803"/>
              <a:gd name="connsiteY81" fmla="*/ 1429555 h 1920488"/>
              <a:gd name="connsiteX82" fmla="*/ 1184856 w 2253803"/>
              <a:gd name="connsiteY82" fmla="*/ 1545465 h 1920488"/>
              <a:gd name="connsiteX83" fmla="*/ 1275008 w 2253803"/>
              <a:gd name="connsiteY83" fmla="*/ 1661375 h 1920488"/>
              <a:gd name="connsiteX84" fmla="*/ 1300766 w 2253803"/>
              <a:gd name="connsiteY84" fmla="*/ 1738648 h 1920488"/>
              <a:gd name="connsiteX85" fmla="*/ 1313645 w 2253803"/>
              <a:gd name="connsiteY85" fmla="*/ 1777284 h 1920488"/>
              <a:gd name="connsiteX86" fmla="*/ 1275008 w 2253803"/>
              <a:gd name="connsiteY86" fmla="*/ 1815921 h 192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253803" h="1920488">
                <a:moveTo>
                  <a:pt x="1275008" y="1815921"/>
                </a:moveTo>
                <a:cubicBezTo>
                  <a:pt x="1257836" y="1820214"/>
                  <a:pt x="1232504" y="1803042"/>
                  <a:pt x="1210614" y="1803042"/>
                </a:cubicBezTo>
                <a:cubicBezTo>
                  <a:pt x="1186422" y="1803042"/>
                  <a:pt x="1084099" y="1831577"/>
                  <a:pt x="1068946" y="1841679"/>
                </a:cubicBezTo>
                <a:cubicBezTo>
                  <a:pt x="1019014" y="1874966"/>
                  <a:pt x="1044994" y="1862541"/>
                  <a:pt x="991673" y="1880315"/>
                </a:cubicBezTo>
                <a:cubicBezTo>
                  <a:pt x="983087" y="1893194"/>
                  <a:pt x="980599" y="1914057"/>
                  <a:pt x="965915" y="1918952"/>
                </a:cubicBezTo>
                <a:cubicBezTo>
                  <a:pt x="938194" y="1928192"/>
                  <a:pt x="895188" y="1893265"/>
                  <a:pt x="875763" y="1880315"/>
                </a:cubicBezTo>
                <a:cubicBezTo>
                  <a:pt x="858591" y="1854557"/>
                  <a:pt x="834038" y="1832410"/>
                  <a:pt x="824248" y="1803042"/>
                </a:cubicBezTo>
                <a:cubicBezTo>
                  <a:pt x="819955" y="1790163"/>
                  <a:pt x="817962" y="1776273"/>
                  <a:pt x="811369" y="1764406"/>
                </a:cubicBezTo>
                <a:cubicBezTo>
                  <a:pt x="796335" y="1737345"/>
                  <a:pt x="785611" y="1704304"/>
                  <a:pt x="759853" y="1687132"/>
                </a:cubicBezTo>
                <a:cubicBezTo>
                  <a:pt x="734095" y="1669960"/>
                  <a:pt x="711948" y="1645406"/>
                  <a:pt x="682580" y="1635617"/>
                </a:cubicBezTo>
                <a:cubicBezTo>
                  <a:pt x="669701" y="1631324"/>
                  <a:pt x="657171" y="1625791"/>
                  <a:pt x="643943" y="1622738"/>
                </a:cubicBezTo>
                <a:cubicBezTo>
                  <a:pt x="483559" y="1585726"/>
                  <a:pt x="502432" y="1596185"/>
                  <a:pt x="309093" y="1584101"/>
                </a:cubicBezTo>
                <a:cubicBezTo>
                  <a:pt x="265819" y="1577919"/>
                  <a:pt x="186320" y="1567274"/>
                  <a:pt x="141667" y="1558344"/>
                </a:cubicBezTo>
                <a:cubicBezTo>
                  <a:pt x="124311" y="1554873"/>
                  <a:pt x="107324" y="1549758"/>
                  <a:pt x="90152" y="1545465"/>
                </a:cubicBezTo>
                <a:cubicBezTo>
                  <a:pt x="85859" y="1532586"/>
                  <a:pt x="72231" y="1519433"/>
                  <a:pt x="77273" y="1506828"/>
                </a:cubicBezTo>
                <a:cubicBezTo>
                  <a:pt x="83022" y="1492456"/>
                  <a:pt x="104965" y="1492015"/>
                  <a:pt x="115910" y="1481070"/>
                </a:cubicBezTo>
                <a:cubicBezTo>
                  <a:pt x="174164" y="1422816"/>
                  <a:pt x="105085" y="1454628"/>
                  <a:pt x="180304" y="1429555"/>
                </a:cubicBezTo>
                <a:cubicBezTo>
                  <a:pt x="193183" y="1416676"/>
                  <a:pt x="208838" y="1406073"/>
                  <a:pt x="218941" y="1390918"/>
                </a:cubicBezTo>
                <a:cubicBezTo>
                  <a:pt x="226471" y="1379623"/>
                  <a:pt x="223339" y="1362882"/>
                  <a:pt x="231819" y="1352282"/>
                </a:cubicBezTo>
                <a:cubicBezTo>
                  <a:pt x="241488" y="1340195"/>
                  <a:pt x="257577" y="1335110"/>
                  <a:pt x="270456" y="1326524"/>
                </a:cubicBezTo>
                <a:cubicBezTo>
                  <a:pt x="274749" y="1313645"/>
                  <a:pt x="291226" y="1298934"/>
                  <a:pt x="283335" y="1287887"/>
                </a:cubicBezTo>
                <a:cubicBezTo>
                  <a:pt x="265342" y="1262696"/>
                  <a:pt x="231820" y="1253544"/>
                  <a:pt x="206062" y="1236372"/>
                </a:cubicBezTo>
                <a:cubicBezTo>
                  <a:pt x="168072" y="1211045"/>
                  <a:pt x="159776" y="1209163"/>
                  <a:pt x="128788" y="1171977"/>
                </a:cubicBezTo>
                <a:cubicBezTo>
                  <a:pt x="75126" y="1107583"/>
                  <a:pt x="135229" y="1154806"/>
                  <a:pt x="64394" y="1107583"/>
                </a:cubicBezTo>
                <a:cubicBezTo>
                  <a:pt x="55808" y="1081825"/>
                  <a:pt x="53696" y="1052901"/>
                  <a:pt x="38636" y="1030310"/>
                </a:cubicBezTo>
                <a:cubicBezTo>
                  <a:pt x="5349" y="980377"/>
                  <a:pt x="17774" y="1006357"/>
                  <a:pt x="0" y="953036"/>
                </a:cubicBezTo>
                <a:cubicBezTo>
                  <a:pt x="44262" y="923528"/>
                  <a:pt x="67335" y="898357"/>
                  <a:pt x="115910" y="888642"/>
                </a:cubicBezTo>
                <a:cubicBezTo>
                  <a:pt x="145676" y="882689"/>
                  <a:pt x="176011" y="880056"/>
                  <a:pt x="206062" y="875763"/>
                </a:cubicBezTo>
                <a:cubicBezTo>
                  <a:pt x="334851" y="880056"/>
                  <a:pt x="464097" y="876975"/>
                  <a:pt x="592428" y="888642"/>
                </a:cubicBezTo>
                <a:cubicBezTo>
                  <a:pt x="607843" y="890043"/>
                  <a:pt x="617220" y="907478"/>
                  <a:pt x="631064" y="914400"/>
                </a:cubicBezTo>
                <a:cubicBezTo>
                  <a:pt x="643206" y="920471"/>
                  <a:pt x="656822" y="922986"/>
                  <a:pt x="669701" y="927279"/>
                </a:cubicBezTo>
                <a:cubicBezTo>
                  <a:pt x="709906" y="922253"/>
                  <a:pt x="778900" y="929228"/>
                  <a:pt x="811369" y="888642"/>
                </a:cubicBezTo>
                <a:cubicBezTo>
                  <a:pt x="852846" y="836796"/>
                  <a:pt x="789692" y="859620"/>
                  <a:pt x="850005" y="811369"/>
                </a:cubicBezTo>
                <a:cubicBezTo>
                  <a:pt x="860606" y="802888"/>
                  <a:pt x="875763" y="802783"/>
                  <a:pt x="888642" y="798490"/>
                </a:cubicBezTo>
                <a:cubicBezTo>
                  <a:pt x="935881" y="727632"/>
                  <a:pt x="893938" y="769428"/>
                  <a:pt x="1017431" y="746975"/>
                </a:cubicBezTo>
                <a:cubicBezTo>
                  <a:pt x="1068297" y="737727"/>
                  <a:pt x="1047569" y="731905"/>
                  <a:pt x="1094704" y="708338"/>
                </a:cubicBezTo>
                <a:cubicBezTo>
                  <a:pt x="1106846" y="702267"/>
                  <a:pt x="1120462" y="699752"/>
                  <a:pt x="1133341" y="695459"/>
                </a:cubicBezTo>
                <a:cubicBezTo>
                  <a:pt x="1207164" y="584721"/>
                  <a:pt x="1118651" y="724836"/>
                  <a:pt x="1171977" y="618186"/>
                </a:cubicBezTo>
                <a:cubicBezTo>
                  <a:pt x="1178899" y="604342"/>
                  <a:pt x="1191448" y="593694"/>
                  <a:pt x="1197735" y="579549"/>
                </a:cubicBezTo>
                <a:cubicBezTo>
                  <a:pt x="1208762" y="554738"/>
                  <a:pt x="1200902" y="517337"/>
                  <a:pt x="1223493" y="502276"/>
                </a:cubicBezTo>
                <a:lnTo>
                  <a:pt x="1339403" y="425003"/>
                </a:lnTo>
                <a:lnTo>
                  <a:pt x="1378039" y="399245"/>
                </a:lnTo>
                <a:cubicBezTo>
                  <a:pt x="1382332" y="386366"/>
                  <a:pt x="1384847" y="372750"/>
                  <a:pt x="1390918" y="360608"/>
                </a:cubicBezTo>
                <a:cubicBezTo>
                  <a:pt x="1440851" y="260744"/>
                  <a:pt x="1397183" y="380451"/>
                  <a:pt x="1429555" y="283335"/>
                </a:cubicBezTo>
                <a:cubicBezTo>
                  <a:pt x="1433848" y="210355"/>
                  <a:pt x="1427373" y="135932"/>
                  <a:pt x="1442434" y="64394"/>
                </a:cubicBezTo>
                <a:cubicBezTo>
                  <a:pt x="1445623" y="49248"/>
                  <a:pt x="1466926" y="44922"/>
                  <a:pt x="1481070" y="38636"/>
                </a:cubicBezTo>
                <a:cubicBezTo>
                  <a:pt x="1542295" y="11425"/>
                  <a:pt x="1570823" y="10799"/>
                  <a:pt x="1635617" y="0"/>
                </a:cubicBezTo>
                <a:cubicBezTo>
                  <a:pt x="1695718" y="4293"/>
                  <a:pt x="1755966" y="6883"/>
                  <a:pt x="1815921" y="12879"/>
                </a:cubicBezTo>
                <a:cubicBezTo>
                  <a:pt x="1841904" y="15477"/>
                  <a:pt x="1867343" y="22065"/>
                  <a:pt x="1893194" y="25758"/>
                </a:cubicBezTo>
                <a:cubicBezTo>
                  <a:pt x="1927457" y="30653"/>
                  <a:pt x="1961881" y="34343"/>
                  <a:pt x="1996225" y="38636"/>
                </a:cubicBezTo>
                <a:lnTo>
                  <a:pt x="2112135" y="77273"/>
                </a:lnTo>
                <a:lnTo>
                  <a:pt x="2150772" y="90152"/>
                </a:lnTo>
                <a:cubicBezTo>
                  <a:pt x="2163651" y="98738"/>
                  <a:pt x="2175564" y="108988"/>
                  <a:pt x="2189408" y="115910"/>
                </a:cubicBezTo>
                <a:cubicBezTo>
                  <a:pt x="2201550" y="121981"/>
                  <a:pt x="2217444" y="120308"/>
                  <a:pt x="2228045" y="128789"/>
                </a:cubicBezTo>
                <a:cubicBezTo>
                  <a:pt x="2240132" y="138458"/>
                  <a:pt x="2245217" y="154546"/>
                  <a:pt x="2253803" y="167425"/>
                </a:cubicBezTo>
                <a:cubicBezTo>
                  <a:pt x="2143070" y="241247"/>
                  <a:pt x="2283176" y="152738"/>
                  <a:pt x="2176529" y="206062"/>
                </a:cubicBezTo>
                <a:cubicBezTo>
                  <a:pt x="2162685" y="212984"/>
                  <a:pt x="2152037" y="225534"/>
                  <a:pt x="2137893" y="231820"/>
                </a:cubicBezTo>
                <a:cubicBezTo>
                  <a:pt x="2113082" y="242847"/>
                  <a:pt x="2086377" y="248991"/>
                  <a:pt x="2060619" y="257577"/>
                </a:cubicBezTo>
                <a:lnTo>
                  <a:pt x="2021983" y="270456"/>
                </a:lnTo>
                <a:lnTo>
                  <a:pt x="1983346" y="283335"/>
                </a:lnTo>
                <a:cubicBezTo>
                  <a:pt x="1970467" y="287628"/>
                  <a:pt x="1958202" y="294715"/>
                  <a:pt x="1944710" y="296214"/>
                </a:cubicBezTo>
                <a:lnTo>
                  <a:pt x="1828800" y="309093"/>
                </a:lnTo>
                <a:cubicBezTo>
                  <a:pt x="1815921" y="313386"/>
                  <a:pt x="1800764" y="313491"/>
                  <a:pt x="1790163" y="321972"/>
                </a:cubicBezTo>
                <a:cubicBezTo>
                  <a:pt x="1767466" y="340129"/>
                  <a:pt x="1760010" y="373792"/>
                  <a:pt x="1751526" y="399245"/>
                </a:cubicBezTo>
                <a:cubicBezTo>
                  <a:pt x="1774947" y="563193"/>
                  <a:pt x="1743307" y="434324"/>
                  <a:pt x="1790163" y="528034"/>
                </a:cubicBezTo>
                <a:cubicBezTo>
                  <a:pt x="1796234" y="540176"/>
                  <a:pt x="1793443" y="557071"/>
                  <a:pt x="1803042" y="566670"/>
                </a:cubicBezTo>
                <a:cubicBezTo>
                  <a:pt x="1824932" y="588560"/>
                  <a:pt x="1880315" y="618186"/>
                  <a:pt x="1880315" y="618186"/>
                </a:cubicBezTo>
                <a:cubicBezTo>
                  <a:pt x="1895083" y="662490"/>
                  <a:pt x="1923472" y="701559"/>
                  <a:pt x="1893194" y="746975"/>
                </a:cubicBezTo>
                <a:cubicBezTo>
                  <a:pt x="1884608" y="759854"/>
                  <a:pt x="1868401" y="765810"/>
                  <a:pt x="1854557" y="772732"/>
                </a:cubicBezTo>
                <a:cubicBezTo>
                  <a:pt x="1842415" y="778803"/>
                  <a:pt x="1828800" y="781318"/>
                  <a:pt x="1815921" y="785611"/>
                </a:cubicBezTo>
                <a:cubicBezTo>
                  <a:pt x="1790740" y="823383"/>
                  <a:pt x="1787948" y="820229"/>
                  <a:pt x="1777284" y="862884"/>
                </a:cubicBezTo>
                <a:cubicBezTo>
                  <a:pt x="1750715" y="969159"/>
                  <a:pt x="1777977" y="886213"/>
                  <a:pt x="1751526" y="978794"/>
                </a:cubicBezTo>
                <a:cubicBezTo>
                  <a:pt x="1743146" y="1008126"/>
                  <a:pt x="1735470" y="1033487"/>
                  <a:pt x="1712890" y="1056067"/>
                </a:cubicBezTo>
                <a:cubicBezTo>
                  <a:pt x="1687924" y="1081033"/>
                  <a:pt x="1667041" y="1084229"/>
                  <a:pt x="1635617" y="1094704"/>
                </a:cubicBezTo>
                <a:cubicBezTo>
                  <a:pt x="1627031" y="1107583"/>
                  <a:pt x="1621508" y="1123148"/>
                  <a:pt x="1609859" y="1133341"/>
                </a:cubicBezTo>
                <a:cubicBezTo>
                  <a:pt x="1586562" y="1153726"/>
                  <a:pt x="1532586" y="1184856"/>
                  <a:pt x="1532586" y="1184856"/>
                </a:cubicBezTo>
                <a:cubicBezTo>
                  <a:pt x="1472484" y="1275008"/>
                  <a:pt x="1506828" y="1244957"/>
                  <a:pt x="1442434" y="1287887"/>
                </a:cubicBezTo>
                <a:cubicBezTo>
                  <a:pt x="1428384" y="1308962"/>
                  <a:pt x="1409261" y="1348379"/>
                  <a:pt x="1378039" y="1352282"/>
                </a:cubicBezTo>
                <a:cubicBezTo>
                  <a:pt x="1356318" y="1354997"/>
                  <a:pt x="1335110" y="1343696"/>
                  <a:pt x="1313645" y="1339403"/>
                </a:cubicBezTo>
                <a:cubicBezTo>
                  <a:pt x="1301214" y="1302111"/>
                  <a:pt x="1302194" y="1262450"/>
                  <a:pt x="1236372" y="1313645"/>
                </a:cubicBezTo>
                <a:cubicBezTo>
                  <a:pt x="1211936" y="1332651"/>
                  <a:pt x="1184856" y="1390918"/>
                  <a:pt x="1184856" y="1390918"/>
                </a:cubicBezTo>
                <a:cubicBezTo>
                  <a:pt x="1180563" y="1403797"/>
                  <a:pt x="1171977" y="1415979"/>
                  <a:pt x="1171977" y="1429555"/>
                </a:cubicBezTo>
                <a:cubicBezTo>
                  <a:pt x="1171977" y="1468429"/>
                  <a:pt x="1172563" y="1508586"/>
                  <a:pt x="1184856" y="1545465"/>
                </a:cubicBezTo>
                <a:cubicBezTo>
                  <a:pt x="1200260" y="1591676"/>
                  <a:pt x="1241673" y="1628039"/>
                  <a:pt x="1275008" y="1661375"/>
                </a:cubicBezTo>
                <a:lnTo>
                  <a:pt x="1300766" y="1738648"/>
                </a:lnTo>
                <a:lnTo>
                  <a:pt x="1313645" y="1777284"/>
                </a:lnTo>
                <a:cubicBezTo>
                  <a:pt x="1298438" y="1838113"/>
                  <a:pt x="1292180" y="1811628"/>
                  <a:pt x="1275008" y="1815921"/>
                </a:cubicBezTo>
                <a:close/>
              </a:path>
            </a:pathLst>
          </a:custGeom>
          <a:solidFill>
            <a:srgbClr val="CD47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6C84E4-A19A-4500-9A23-770FA4F6AE48}"/>
              </a:ext>
            </a:extLst>
          </p:cNvPr>
          <p:cNvSpPr txBox="1"/>
          <p:nvPr/>
        </p:nvSpPr>
        <p:spPr>
          <a:xfrm>
            <a:off x="4027484" y="673019"/>
            <a:ext cx="461518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১৯৪৭ সালের ১৪ আগষ্ট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6DEFD8-A0A7-45AD-B703-74A5F6AE8428}"/>
              </a:ext>
            </a:extLst>
          </p:cNvPr>
          <p:cNvSpPr txBox="1"/>
          <p:nvPr/>
        </p:nvSpPr>
        <p:spPr>
          <a:xfrm>
            <a:off x="1698672" y="807145"/>
            <a:ext cx="9980952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১৯৪৭ সালের ১৪ আগষ্ট রাতে ব্রিটিশ শাসনের অবসান হয়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4CC82-F920-4ECD-8B3D-4419E0B17985}"/>
              </a:ext>
            </a:extLst>
          </p:cNvPr>
          <p:cNvSpPr txBox="1"/>
          <p:nvPr/>
        </p:nvSpPr>
        <p:spPr>
          <a:xfrm>
            <a:off x="2480303" y="5800260"/>
            <a:ext cx="7709546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জন্ম হয় ভারত ও পাকিস্তান নামক দুটি রাষ্ট।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A800E4FD-09ED-4461-8EA2-7FBB018912ED}"/>
              </a:ext>
            </a:extLst>
          </p:cNvPr>
          <p:cNvSpPr/>
          <p:nvPr/>
        </p:nvSpPr>
        <p:spPr>
          <a:xfrm>
            <a:off x="7838941" y="2881757"/>
            <a:ext cx="669701" cy="734096"/>
          </a:xfrm>
          <a:custGeom>
            <a:avLst/>
            <a:gdLst>
              <a:gd name="connsiteX0" fmla="*/ 618186 w 669701"/>
              <a:gd name="connsiteY0" fmla="*/ 412124 h 734096"/>
              <a:gd name="connsiteX1" fmla="*/ 631065 w 669701"/>
              <a:gd name="connsiteY1" fmla="*/ 476518 h 734096"/>
              <a:gd name="connsiteX2" fmla="*/ 643944 w 669701"/>
              <a:gd name="connsiteY2" fmla="*/ 566670 h 734096"/>
              <a:gd name="connsiteX3" fmla="*/ 656822 w 669701"/>
              <a:gd name="connsiteY3" fmla="*/ 618186 h 734096"/>
              <a:gd name="connsiteX4" fmla="*/ 669701 w 669701"/>
              <a:gd name="connsiteY4" fmla="*/ 695459 h 734096"/>
              <a:gd name="connsiteX5" fmla="*/ 656822 w 669701"/>
              <a:gd name="connsiteY5" fmla="*/ 734096 h 734096"/>
              <a:gd name="connsiteX6" fmla="*/ 618186 w 669701"/>
              <a:gd name="connsiteY6" fmla="*/ 656823 h 734096"/>
              <a:gd name="connsiteX7" fmla="*/ 579549 w 669701"/>
              <a:gd name="connsiteY7" fmla="*/ 643944 h 734096"/>
              <a:gd name="connsiteX8" fmla="*/ 502276 w 669701"/>
              <a:gd name="connsiteY8" fmla="*/ 592428 h 734096"/>
              <a:gd name="connsiteX9" fmla="*/ 425003 w 669701"/>
              <a:gd name="connsiteY9" fmla="*/ 566670 h 734096"/>
              <a:gd name="connsiteX10" fmla="*/ 347729 w 669701"/>
              <a:gd name="connsiteY10" fmla="*/ 605307 h 734096"/>
              <a:gd name="connsiteX11" fmla="*/ 270456 w 669701"/>
              <a:gd name="connsiteY11" fmla="*/ 656823 h 734096"/>
              <a:gd name="connsiteX12" fmla="*/ 206062 w 669701"/>
              <a:gd name="connsiteY12" fmla="*/ 708338 h 734096"/>
              <a:gd name="connsiteX13" fmla="*/ 167425 w 669701"/>
              <a:gd name="connsiteY13" fmla="*/ 695459 h 734096"/>
              <a:gd name="connsiteX14" fmla="*/ 128789 w 669701"/>
              <a:gd name="connsiteY14" fmla="*/ 579549 h 734096"/>
              <a:gd name="connsiteX15" fmla="*/ 115910 w 669701"/>
              <a:gd name="connsiteY15" fmla="*/ 540913 h 734096"/>
              <a:gd name="connsiteX16" fmla="*/ 77273 w 669701"/>
              <a:gd name="connsiteY16" fmla="*/ 334851 h 734096"/>
              <a:gd name="connsiteX17" fmla="*/ 38636 w 669701"/>
              <a:gd name="connsiteY17" fmla="*/ 309093 h 734096"/>
              <a:gd name="connsiteX18" fmla="*/ 0 w 669701"/>
              <a:gd name="connsiteY18" fmla="*/ 296214 h 734096"/>
              <a:gd name="connsiteX19" fmla="*/ 103031 w 669701"/>
              <a:gd name="connsiteY19" fmla="*/ 231820 h 734096"/>
              <a:gd name="connsiteX20" fmla="*/ 90152 w 669701"/>
              <a:gd name="connsiteY20" fmla="*/ 180304 h 734096"/>
              <a:gd name="connsiteX21" fmla="*/ 25758 w 669701"/>
              <a:gd name="connsiteY21" fmla="*/ 128789 h 734096"/>
              <a:gd name="connsiteX22" fmla="*/ 64394 w 669701"/>
              <a:gd name="connsiteY22" fmla="*/ 12879 h 734096"/>
              <a:gd name="connsiteX23" fmla="*/ 103031 w 669701"/>
              <a:gd name="connsiteY23" fmla="*/ 0 h 734096"/>
              <a:gd name="connsiteX24" fmla="*/ 141667 w 669701"/>
              <a:gd name="connsiteY24" fmla="*/ 25758 h 734096"/>
              <a:gd name="connsiteX25" fmla="*/ 167425 w 669701"/>
              <a:gd name="connsiteY25" fmla="*/ 64394 h 734096"/>
              <a:gd name="connsiteX26" fmla="*/ 206062 w 669701"/>
              <a:gd name="connsiteY26" fmla="*/ 77273 h 734096"/>
              <a:gd name="connsiteX27" fmla="*/ 231820 w 669701"/>
              <a:gd name="connsiteY27" fmla="*/ 115910 h 734096"/>
              <a:gd name="connsiteX28" fmla="*/ 244698 w 669701"/>
              <a:gd name="connsiteY28" fmla="*/ 154547 h 734096"/>
              <a:gd name="connsiteX29" fmla="*/ 360608 w 669701"/>
              <a:gd name="connsiteY29" fmla="*/ 218941 h 734096"/>
              <a:gd name="connsiteX30" fmla="*/ 566670 w 669701"/>
              <a:gd name="connsiteY30" fmla="*/ 244699 h 734096"/>
              <a:gd name="connsiteX31" fmla="*/ 592428 w 669701"/>
              <a:gd name="connsiteY31" fmla="*/ 321972 h 734096"/>
              <a:gd name="connsiteX32" fmla="*/ 540913 w 669701"/>
              <a:gd name="connsiteY32" fmla="*/ 334851 h 734096"/>
              <a:gd name="connsiteX33" fmla="*/ 502276 w 669701"/>
              <a:gd name="connsiteY33" fmla="*/ 360608 h 734096"/>
              <a:gd name="connsiteX34" fmla="*/ 463639 w 669701"/>
              <a:gd name="connsiteY34" fmla="*/ 437882 h 734096"/>
              <a:gd name="connsiteX35" fmla="*/ 553791 w 669701"/>
              <a:gd name="connsiteY35" fmla="*/ 476518 h 734096"/>
              <a:gd name="connsiteX36" fmla="*/ 566670 w 669701"/>
              <a:gd name="connsiteY36" fmla="*/ 437882 h 734096"/>
              <a:gd name="connsiteX37" fmla="*/ 605307 w 669701"/>
              <a:gd name="connsiteY37" fmla="*/ 425003 h 734096"/>
              <a:gd name="connsiteX38" fmla="*/ 618186 w 669701"/>
              <a:gd name="connsiteY38" fmla="*/ 412124 h 73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69701" h="734096">
                <a:moveTo>
                  <a:pt x="618186" y="412124"/>
                </a:moveTo>
                <a:cubicBezTo>
                  <a:pt x="622479" y="420710"/>
                  <a:pt x="627466" y="454926"/>
                  <a:pt x="631065" y="476518"/>
                </a:cubicBezTo>
                <a:cubicBezTo>
                  <a:pt x="636056" y="506461"/>
                  <a:pt x="638514" y="536804"/>
                  <a:pt x="643944" y="566670"/>
                </a:cubicBezTo>
                <a:cubicBezTo>
                  <a:pt x="647110" y="584085"/>
                  <a:pt x="653351" y="600829"/>
                  <a:pt x="656822" y="618186"/>
                </a:cubicBezTo>
                <a:cubicBezTo>
                  <a:pt x="661943" y="643792"/>
                  <a:pt x="665408" y="669701"/>
                  <a:pt x="669701" y="695459"/>
                </a:cubicBezTo>
                <a:cubicBezTo>
                  <a:pt x="665408" y="708338"/>
                  <a:pt x="670398" y="734096"/>
                  <a:pt x="656822" y="734096"/>
                </a:cubicBezTo>
                <a:cubicBezTo>
                  <a:pt x="632938" y="734096"/>
                  <a:pt x="627713" y="666350"/>
                  <a:pt x="618186" y="656823"/>
                </a:cubicBezTo>
                <a:cubicBezTo>
                  <a:pt x="608586" y="647224"/>
                  <a:pt x="592428" y="648237"/>
                  <a:pt x="579549" y="643944"/>
                </a:cubicBezTo>
                <a:cubicBezTo>
                  <a:pt x="553791" y="626772"/>
                  <a:pt x="531644" y="602218"/>
                  <a:pt x="502276" y="592428"/>
                </a:cubicBezTo>
                <a:lnTo>
                  <a:pt x="425003" y="566670"/>
                </a:lnTo>
                <a:cubicBezTo>
                  <a:pt x="386280" y="579578"/>
                  <a:pt x="381017" y="577567"/>
                  <a:pt x="347729" y="605307"/>
                </a:cubicBezTo>
                <a:cubicBezTo>
                  <a:pt x="283414" y="658903"/>
                  <a:pt x="338357" y="634189"/>
                  <a:pt x="270456" y="656823"/>
                </a:cubicBezTo>
                <a:cubicBezTo>
                  <a:pt x="250678" y="686489"/>
                  <a:pt x="247533" y="708338"/>
                  <a:pt x="206062" y="708338"/>
                </a:cubicBezTo>
                <a:cubicBezTo>
                  <a:pt x="192486" y="708338"/>
                  <a:pt x="180304" y="699752"/>
                  <a:pt x="167425" y="695459"/>
                </a:cubicBezTo>
                <a:lnTo>
                  <a:pt x="128789" y="579549"/>
                </a:lnTo>
                <a:lnTo>
                  <a:pt x="115910" y="540913"/>
                </a:lnTo>
                <a:cubicBezTo>
                  <a:pt x="110403" y="469323"/>
                  <a:pt x="131713" y="389290"/>
                  <a:pt x="77273" y="334851"/>
                </a:cubicBezTo>
                <a:cubicBezTo>
                  <a:pt x="66328" y="323906"/>
                  <a:pt x="52480" y="316015"/>
                  <a:pt x="38636" y="309093"/>
                </a:cubicBezTo>
                <a:cubicBezTo>
                  <a:pt x="26494" y="303022"/>
                  <a:pt x="12879" y="300507"/>
                  <a:pt x="0" y="296214"/>
                </a:cubicBezTo>
                <a:cubicBezTo>
                  <a:pt x="33932" y="160490"/>
                  <a:pt x="-28122" y="341116"/>
                  <a:pt x="103031" y="231820"/>
                </a:cubicBezTo>
                <a:cubicBezTo>
                  <a:pt x="116629" y="220488"/>
                  <a:pt x="97125" y="196573"/>
                  <a:pt x="90152" y="180304"/>
                </a:cubicBezTo>
                <a:cubicBezTo>
                  <a:pt x="70734" y="134996"/>
                  <a:pt x="66913" y="142508"/>
                  <a:pt x="25758" y="128789"/>
                </a:cubicBezTo>
                <a:cubicBezTo>
                  <a:pt x="32042" y="91082"/>
                  <a:pt x="29568" y="40740"/>
                  <a:pt x="64394" y="12879"/>
                </a:cubicBezTo>
                <a:cubicBezTo>
                  <a:pt x="74995" y="4398"/>
                  <a:pt x="90152" y="4293"/>
                  <a:pt x="103031" y="0"/>
                </a:cubicBezTo>
                <a:cubicBezTo>
                  <a:pt x="115910" y="8586"/>
                  <a:pt x="130722" y="14813"/>
                  <a:pt x="141667" y="25758"/>
                </a:cubicBezTo>
                <a:cubicBezTo>
                  <a:pt x="152612" y="36703"/>
                  <a:pt x="155338" y="54725"/>
                  <a:pt x="167425" y="64394"/>
                </a:cubicBezTo>
                <a:cubicBezTo>
                  <a:pt x="178026" y="72875"/>
                  <a:pt x="193183" y="72980"/>
                  <a:pt x="206062" y="77273"/>
                </a:cubicBezTo>
                <a:cubicBezTo>
                  <a:pt x="214648" y="90152"/>
                  <a:pt x="224898" y="102065"/>
                  <a:pt x="231820" y="115910"/>
                </a:cubicBezTo>
                <a:cubicBezTo>
                  <a:pt x="237891" y="128052"/>
                  <a:pt x="235099" y="144948"/>
                  <a:pt x="244698" y="154547"/>
                </a:cubicBezTo>
                <a:cubicBezTo>
                  <a:pt x="265898" y="175747"/>
                  <a:pt x="322146" y="212868"/>
                  <a:pt x="360608" y="218941"/>
                </a:cubicBezTo>
                <a:cubicBezTo>
                  <a:pt x="428983" y="229737"/>
                  <a:pt x="566670" y="244699"/>
                  <a:pt x="566670" y="244699"/>
                </a:cubicBezTo>
                <a:cubicBezTo>
                  <a:pt x="602187" y="256538"/>
                  <a:pt x="646484" y="257104"/>
                  <a:pt x="592428" y="321972"/>
                </a:cubicBezTo>
                <a:cubicBezTo>
                  <a:pt x="581097" y="335570"/>
                  <a:pt x="558085" y="330558"/>
                  <a:pt x="540913" y="334851"/>
                </a:cubicBezTo>
                <a:cubicBezTo>
                  <a:pt x="528034" y="343437"/>
                  <a:pt x="513221" y="349663"/>
                  <a:pt x="502276" y="360608"/>
                </a:cubicBezTo>
                <a:cubicBezTo>
                  <a:pt x="477310" y="385574"/>
                  <a:pt x="474114" y="406458"/>
                  <a:pt x="463639" y="437882"/>
                </a:cubicBezTo>
                <a:cubicBezTo>
                  <a:pt x="525258" y="530309"/>
                  <a:pt x="493265" y="537045"/>
                  <a:pt x="553791" y="476518"/>
                </a:cubicBezTo>
                <a:cubicBezTo>
                  <a:pt x="558084" y="463639"/>
                  <a:pt x="557071" y="447481"/>
                  <a:pt x="566670" y="437882"/>
                </a:cubicBezTo>
                <a:cubicBezTo>
                  <a:pt x="576270" y="428283"/>
                  <a:pt x="592702" y="430045"/>
                  <a:pt x="605307" y="425003"/>
                </a:cubicBezTo>
                <a:cubicBezTo>
                  <a:pt x="614220" y="421438"/>
                  <a:pt x="613893" y="403538"/>
                  <a:pt x="618186" y="412124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0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 animBg="1"/>
      <p:bldP spid="5" grpId="1" animBg="1"/>
      <p:bldP spid="8" grpId="0" animBg="1"/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62AA9D-2D09-4C25-8B4A-3BF1684D0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F56544-75E7-4632-9206-04D15FCDD91F}"/>
              </a:ext>
            </a:extLst>
          </p:cNvPr>
          <p:cNvSpPr txBox="1"/>
          <p:nvPr/>
        </p:nvSpPr>
        <p:spPr>
          <a:xfrm>
            <a:off x="4906780" y="299804"/>
            <a:ext cx="2378439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পাকিস্তান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B5C5F4-2314-4FB3-9645-AB8D65FD9887}"/>
              </a:ext>
            </a:extLst>
          </p:cNvPr>
          <p:cNvSpPr/>
          <p:nvPr/>
        </p:nvSpPr>
        <p:spPr>
          <a:xfrm>
            <a:off x="1788827" y="2439649"/>
            <a:ext cx="2938072" cy="2398426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CF5E2B-D13E-40AE-B5CB-723768B11F8E}"/>
              </a:ext>
            </a:extLst>
          </p:cNvPr>
          <p:cNvSpPr/>
          <p:nvPr/>
        </p:nvSpPr>
        <p:spPr>
          <a:xfrm>
            <a:off x="7465101" y="2795187"/>
            <a:ext cx="2938072" cy="2398426"/>
          </a:xfrm>
          <a:prstGeom prst="roundRect">
            <a:avLst/>
          </a:pr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061" b="89773" l="1571" r="89529">
                          <a14:foregroundMark x1="10995" y1="10606" x2="5236" y2="29924"/>
                          <a14:foregroundMark x1="5236" y1="29924" x2="4188" y2="50000"/>
                          <a14:foregroundMark x1="4188" y1="50000" x2="12042" y2="68939"/>
                          <a14:foregroundMark x1="12042" y1="68939" x2="41885" y2="88258"/>
                          <a14:foregroundMark x1="41885" y1="88258" x2="58115" y2="92045"/>
                          <a14:foregroundMark x1="58115" y1="92045" x2="73822" y2="85606"/>
                          <a14:foregroundMark x1="73822" y1="85606" x2="86911" y2="69697"/>
                          <a14:foregroundMark x1="86911" y1="69697" x2="74869" y2="54924"/>
                          <a14:foregroundMark x1="74869" y1="54924" x2="89005" y2="44318"/>
                          <a14:foregroundMark x1="89005" y1="44318" x2="91623" y2="23485"/>
                          <a14:foregroundMark x1="91623" y1="23485" x2="56545" y2="18939"/>
                          <a14:foregroundMark x1="56545" y1="18939" x2="40838" y2="8712"/>
                          <a14:foregroundMark x1="40838" y1="8712" x2="23560" y2="6439"/>
                          <a14:foregroundMark x1="23560" y1="6439" x2="8901" y2="10227"/>
                          <a14:foregroundMark x1="3665" y1="39015" x2="15183" y2="54924"/>
                          <a14:foregroundMark x1="15183" y1="54924" x2="21466" y2="73864"/>
                          <a14:foregroundMark x1="21466" y1="73864" x2="36649" y2="82197"/>
                          <a14:foregroundMark x1="36649" y1="82197" x2="70157" y2="71970"/>
                          <a14:foregroundMark x1="70157" y1="71970" x2="86911" y2="80682"/>
                          <a14:foregroundMark x1="86911" y1="80682" x2="93717" y2="61742"/>
                          <a14:foregroundMark x1="93717" y1="61742" x2="76440" y2="59848"/>
                          <a14:foregroundMark x1="76440" y1="59848" x2="84293" y2="42045"/>
                          <a14:foregroundMark x1="84293" y1="42045" x2="75393" y2="24621"/>
                          <a14:foregroundMark x1="75393" y1="24621" x2="40838" y2="17424"/>
                          <a14:foregroundMark x1="40838" y1="17424" x2="9948" y2="1515"/>
                          <a14:foregroundMark x1="9948" y1="1515" x2="10995" y2="22727"/>
                          <a14:foregroundMark x1="10995" y1="22727" x2="1571" y2="40530"/>
                          <a14:foregroundMark x1="1571" y1="40530" x2="10471" y2="45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4CE9B2-8958-4921-B46F-2BBBEF5C1E62}"/>
              </a:ext>
            </a:extLst>
          </p:cNvPr>
          <p:cNvSpPr txBox="1"/>
          <p:nvPr/>
        </p:nvSpPr>
        <p:spPr>
          <a:xfrm rot="3622378">
            <a:off x="9758650" y="2891241"/>
            <a:ext cx="2063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পূর্ব-পাকিস্তান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7AEBDF-4158-4AD9-8581-7A6B845361CD}"/>
              </a:ext>
            </a:extLst>
          </p:cNvPr>
          <p:cNvSpPr txBox="1"/>
          <p:nvPr/>
        </p:nvSpPr>
        <p:spPr>
          <a:xfrm rot="18658836">
            <a:off x="-54025" y="2614552"/>
            <a:ext cx="2503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পশ্চিম-পাকিস্তান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780D0E1C-2BD7-4A50-9199-F82FAC0BF4A7}"/>
              </a:ext>
            </a:extLst>
          </p:cNvPr>
          <p:cNvSpPr/>
          <p:nvPr/>
        </p:nvSpPr>
        <p:spPr>
          <a:xfrm>
            <a:off x="4726899" y="3267856"/>
            <a:ext cx="2738202" cy="1109272"/>
          </a:xfrm>
          <a:prstGeom prst="left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CD5BB8-AEEE-4B86-8022-2A1515870DC0}"/>
              </a:ext>
            </a:extLst>
          </p:cNvPr>
          <p:cNvSpPr txBox="1"/>
          <p:nvPr/>
        </p:nvSpPr>
        <p:spPr>
          <a:xfrm>
            <a:off x="2131100" y="5179824"/>
            <a:ext cx="84094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নামক রাষ্ট্র দুটি অংশ নিয়ে গঠিত হয়।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9693E5-9058-451B-AA27-65143EEBA3A1}"/>
              </a:ext>
            </a:extLst>
          </p:cNvPr>
          <p:cNvSpPr txBox="1"/>
          <p:nvPr/>
        </p:nvSpPr>
        <p:spPr>
          <a:xfrm>
            <a:off x="4290312" y="1453487"/>
            <a:ext cx="4441975" cy="769441"/>
          </a:xfrm>
          <a:prstGeom prst="rect">
            <a:avLst/>
          </a:prstGeom>
          <a:noFill/>
          <a:ln>
            <a:solidFill>
              <a:srgbClr val="CD47B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অংশ দুটির দুরুত্ব কত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CD703E-BF7C-442F-822A-3F6246D0BF2A}"/>
              </a:ext>
            </a:extLst>
          </p:cNvPr>
          <p:cNvSpPr txBox="1"/>
          <p:nvPr/>
        </p:nvSpPr>
        <p:spPr>
          <a:xfrm>
            <a:off x="584617" y="5362089"/>
            <a:ext cx="112875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পশ্চিম পাকিস্তান থেকে পূর্ব পাকিস্তানের দুরুত্ব প্রায় ১২০০ মাইল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34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  <p:bldP spid="9" grpId="0" animBg="1"/>
      <p:bldP spid="10" grpId="0"/>
      <p:bldP spid="10" grpId="1"/>
      <p:bldP spid="11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62AA9D-2D09-4C25-8B4A-3BF1684D0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C782A4-A4B2-4F25-BDC7-01B22FFD8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36" y="3050603"/>
            <a:ext cx="2319939" cy="224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E8F9EE-A598-4B2F-99B1-E974EC735A2F}"/>
              </a:ext>
            </a:extLst>
          </p:cNvPr>
          <p:cNvSpPr txBox="1"/>
          <p:nvPr/>
        </p:nvSpPr>
        <p:spPr>
          <a:xfrm>
            <a:off x="3082350" y="3686208"/>
            <a:ext cx="3392556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উর্দূই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পাকিস্তানের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রাষ্ট্রভাষা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57373D-9D9F-4E88-9590-1A5FCD07F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00" b="90000" l="2353" r="99853">
                        <a14:foregroundMark x1="2353" y1="6500" x2="7206" y2="69750"/>
                        <a14:foregroundMark x1="3676" y1="11250" x2="19118" y2="14250"/>
                        <a14:foregroundMark x1="19118" y1="14250" x2="26912" y2="13750"/>
                        <a14:foregroundMark x1="26912" y1="13750" x2="32794" y2="22000"/>
                        <a14:foregroundMark x1="32794" y1="22000" x2="54853" y2="18000"/>
                        <a14:foregroundMark x1="54853" y1="18000" x2="62353" y2="18000"/>
                        <a14:foregroundMark x1="62353" y1="18000" x2="69853" y2="16750"/>
                        <a14:foregroundMark x1="69853" y1="16750" x2="99853" y2="3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373" y="1172843"/>
            <a:ext cx="4272720" cy="25133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690336-D3E0-4DC5-BE70-19D862E7B652}"/>
              </a:ext>
            </a:extLst>
          </p:cNvPr>
          <p:cNvSpPr txBox="1"/>
          <p:nvPr/>
        </p:nvSpPr>
        <p:spPr>
          <a:xfrm>
            <a:off x="1997612" y="234392"/>
            <a:ext cx="8159262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পাকিস্তানিরা প্রথম কিসে আক্রমণ করেছিল?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387E81-842F-4BAD-9B2B-AF2D9DAF89C4}"/>
              </a:ext>
            </a:extLst>
          </p:cNvPr>
          <p:cNvSpPr txBox="1"/>
          <p:nvPr/>
        </p:nvSpPr>
        <p:spPr>
          <a:xfrm>
            <a:off x="3221252" y="1722649"/>
            <a:ext cx="3798755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বাঙ্গালিদের সংস্কৃতি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রাষ্ট্রভাষার উপর।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38502B-4358-4C7F-B8F2-A846CCB9FB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1" r="10557"/>
          <a:stretch/>
        </p:blipFill>
        <p:spPr>
          <a:xfrm>
            <a:off x="7857791" y="3680531"/>
            <a:ext cx="2951323" cy="2124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73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1" grpId="0" animBg="1"/>
      <p:bldP spid="1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162AA9D-2D09-4C25-8B4A-3BF1684D0E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9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4" descr="http://2.bp.blogspot.com/_AJIO580DvbI/S9gEW-0IaiI/AAAAAAAAAW0/a_PqIP-oCl4/s1600/mujib-6-points.jpg">
            <a:extLst>
              <a:ext uri="{FF2B5EF4-FFF2-40B4-BE49-F238E27FC236}">
                <a16:creationId xmlns:a16="http://schemas.microsoft.com/office/drawing/2014/main" id="{7709E7D1-C090-4DE5-B0BE-F50DC18F6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559" y="1234136"/>
            <a:ext cx="3160306" cy="4181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1EDB4B-CE1A-45D7-8560-A46478FB946C}"/>
              </a:ext>
            </a:extLst>
          </p:cNvPr>
          <p:cNvSpPr txBox="1"/>
          <p:nvPr/>
        </p:nvSpPr>
        <p:spPr>
          <a:xfrm>
            <a:off x="3447738" y="479685"/>
            <a:ext cx="2098623" cy="1107996"/>
          </a:xfrm>
          <a:prstGeom prst="rect">
            <a:avLst/>
          </a:prstGeom>
          <a:noFill/>
          <a:ln>
            <a:solidFill>
              <a:srgbClr val="CD47B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সময়ে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D67C5-4359-4AF0-B37E-25B8C6FBA068}"/>
              </a:ext>
            </a:extLst>
          </p:cNvPr>
          <p:cNvSpPr txBox="1"/>
          <p:nvPr/>
        </p:nvSpPr>
        <p:spPr>
          <a:xfrm>
            <a:off x="753316" y="2049904"/>
            <a:ext cx="6576874" cy="2123658"/>
          </a:xfrm>
          <a:prstGeom prst="rect">
            <a:avLst/>
          </a:prstGeom>
          <a:noFill/>
          <a:ln w="38100">
            <a:solidFill>
              <a:srgbClr val="CD47B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বংগবন্ধু শেখ মুজিবুর রহমানের মতো</a:t>
            </a:r>
          </a:p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এক সাহসী,ত্যাগী,ও দূরদর্শী নেতার </a:t>
            </a:r>
          </a:p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আবির্ভাব হয়।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55101B-51D3-4391-BCF2-140BB92DAADC}"/>
              </a:ext>
            </a:extLst>
          </p:cNvPr>
          <p:cNvSpPr txBox="1"/>
          <p:nvPr/>
        </p:nvSpPr>
        <p:spPr>
          <a:xfrm>
            <a:off x="363572" y="2388458"/>
            <a:ext cx="7356361" cy="14465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তাঁর নেতৃত্বে বাঙ্গালী ঐক্যবদ্ধ, স্বাধীনতার</a:t>
            </a:r>
          </a:p>
          <a:p>
            <a:pPr algn="l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    মন্ত্রে উজ্জীবিত হয়ে উঠে।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0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5" grpId="1" build="allAtOnce" animBg="1"/>
      <p:bldP spid="6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486</Words>
  <Application>Microsoft Office PowerPoint</Application>
  <PresentationFormat>Widescreen</PresentationFormat>
  <Paragraphs>87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NikoshBAN</vt:lpstr>
      <vt:lpstr>NikoshLightBAN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66</cp:revision>
  <dcterms:created xsi:type="dcterms:W3CDTF">2020-12-03T10:29:03Z</dcterms:created>
  <dcterms:modified xsi:type="dcterms:W3CDTF">2020-12-07T01:04:01Z</dcterms:modified>
</cp:coreProperties>
</file>