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8"/>
  </p:notesMasterIdLst>
  <p:sldIdLst>
    <p:sldId id="257" r:id="rId2"/>
    <p:sldId id="285" r:id="rId3"/>
    <p:sldId id="259" r:id="rId4"/>
    <p:sldId id="263" r:id="rId5"/>
    <p:sldId id="261" r:id="rId6"/>
    <p:sldId id="264" r:id="rId7"/>
    <p:sldId id="267" r:id="rId8"/>
    <p:sldId id="265" r:id="rId9"/>
    <p:sldId id="268" r:id="rId10"/>
    <p:sldId id="277" r:id="rId11"/>
    <p:sldId id="284" r:id="rId12"/>
    <p:sldId id="278" r:id="rId13"/>
    <p:sldId id="271" r:id="rId14"/>
    <p:sldId id="270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aBPynCH0vAU7vpa/LxHBw==" hashData="VbWynG86uW9p/fRhIkJ0AHj7gh6QQYoXSqesFyvYOFlkmDpxQYT4h3inJhfTj55IMl4ONXyZGjCqpm2Wc/4nm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D03D0-7501-46CE-80A0-AA3EED94D39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09ADE9-AE35-4078-AB25-739BDE14FC8F}" type="pres">
      <dgm:prSet presAssocID="{A44D03D0-7501-46CE-80A0-AA3EED94D392}" presName="diagram" presStyleCnt="0">
        <dgm:presLayoutVars>
          <dgm:dir/>
          <dgm:resizeHandles val="exact"/>
        </dgm:presLayoutVars>
      </dgm:prSet>
      <dgm:spPr/>
    </dgm:pt>
  </dgm:ptLst>
  <dgm:cxnLst>
    <dgm:cxn modelId="{E3E66C84-48B3-41DD-9778-869244C975CF}" type="presOf" srcId="{A44D03D0-7501-46CE-80A0-AA3EED94D392}" destId="{4309ADE9-AE35-4078-AB25-739BDE14FC8F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40BC4-EDB3-4173-A8E7-7F0C95673CEF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7F5474-B745-4325-94A1-E38FB6492FE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29E8892-2456-4909-AA2A-1714FED40AA9}" type="parTrans" cxnId="{7A193C07-3869-4750-8013-DEFD8064A65C}">
      <dgm:prSet/>
      <dgm:spPr/>
      <dgm:t>
        <a:bodyPr/>
        <a:lstStyle/>
        <a:p>
          <a:endParaRPr lang="en-US"/>
        </a:p>
      </dgm:t>
    </dgm:pt>
    <dgm:pt modelId="{E1B0673B-BD45-4F18-84E5-54088CFAB545}" type="sibTrans" cxnId="{7A193C07-3869-4750-8013-DEFD8064A65C}">
      <dgm:prSet/>
      <dgm:spPr/>
      <dgm:t>
        <a:bodyPr/>
        <a:lstStyle/>
        <a:p>
          <a:endParaRPr lang="en-US"/>
        </a:p>
      </dgm:t>
    </dgm:pt>
    <dgm:pt modelId="{A4505A01-44D7-4487-BFF9-5B5CADD1C5D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03242A7-9A6B-473E-B679-0316D13ADEA3}" type="parTrans" cxnId="{B3BC3D30-19FE-41BB-9282-C0D44619D38E}">
      <dgm:prSet/>
      <dgm:spPr/>
      <dgm:t>
        <a:bodyPr/>
        <a:lstStyle/>
        <a:p>
          <a:endParaRPr lang="en-US"/>
        </a:p>
      </dgm:t>
    </dgm:pt>
    <dgm:pt modelId="{8984B409-C703-4FBC-BB87-737463108A8F}" type="sibTrans" cxnId="{B3BC3D30-19FE-41BB-9282-C0D44619D38E}">
      <dgm:prSet/>
      <dgm:spPr/>
      <dgm:t>
        <a:bodyPr/>
        <a:lstStyle/>
        <a:p>
          <a:endParaRPr lang="en-US"/>
        </a:p>
      </dgm:t>
    </dgm:pt>
    <dgm:pt modelId="{D6936BC0-AAEF-4528-80B8-91F5DF4D90E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AC0C5DD-2344-4DA3-8BB4-5632B838CBA5}" type="parTrans" cxnId="{5FF5F5ED-612F-452E-831F-DF1E4DD23B0C}">
      <dgm:prSet/>
      <dgm:spPr/>
      <dgm:t>
        <a:bodyPr/>
        <a:lstStyle/>
        <a:p>
          <a:endParaRPr lang="en-US"/>
        </a:p>
      </dgm:t>
    </dgm:pt>
    <dgm:pt modelId="{6EBB7425-F3ED-4D26-A1BC-929894CDF0C6}" type="sibTrans" cxnId="{5FF5F5ED-612F-452E-831F-DF1E4DD23B0C}">
      <dgm:prSet/>
      <dgm:spPr/>
      <dgm:t>
        <a:bodyPr/>
        <a:lstStyle/>
        <a:p>
          <a:endParaRPr lang="en-US"/>
        </a:p>
      </dgm:t>
    </dgm:pt>
    <dgm:pt modelId="{02D68605-962A-4F3C-B824-C38E707295C7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D65890A-D3A6-46F0-B888-14521F5E37F6}" type="parTrans" cxnId="{231F374B-F747-42DB-981E-C43E8E7D0FA9}">
      <dgm:prSet/>
      <dgm:spPr/>
      <dgm:t>
        <a:bodyPr/>
        <a:lstStyle/>
        <a:p>
          <a:endParaRPr lang="en-US"/>
        </a:p>
      </dgm:t>
    </dgm:pt>
    <dgm:pt modelId="{C4F1ADAF-375F-43C0-B912-F963CECDDE98}" type="sibTrans" cxnId="{231F374B-F747-42DB-981E-C43E8E7D0FA9}">
      <dgm:prSet/>
      <dgm:spPr/>
      <dgm:t>
        <a:bodyPr/>
        <a:lstStyle/>
        <a:p>
          <a:endParaRPr lang="en-US"/>
        </a:p>
      </dgm:t>
    </dgm:pt>
    <dgm:pt modelId="{2B091C73-1C72-4238-A50A-1FF5EFBF79F1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71EC68-5CF5-4CAA-B746-D583FD5C2EBB}" type="parTrans" cxnId="{22607B27-E608-44C9-A782-3A9EC711B15F}">
      <dgm:prSet/>
      <dgm:spPr/>
      <dgm:t>
        <a:bodyPr/>
        <a:lstStyle/>
        <a:p>
          <a:endParaRPr lang="en-US"/>
        </a:p>
      </dgm:t>
    </dgm:pt>
    <dgm:pt modelId="{336501F4-C85F-43B1-AD62-810C44A03E69}" type="sibTrans" cxnId="{22607B27-E608-44C9-A782-3A9EC711B15F}">
      <dgm:prSet/>
      <dgm:spPr/>
      <dgm:t>
        <a:bodyPr/>
        <a:lstStyle/>
        <a:p>
          <a:endParaRPr lang="en-US"/>
        </a:p>
      </dgm:t>
    </dgm:pt>
    <dgm:pt modelId="{76C4B3AA-2F5D-43D0-8AEF-49CB864BB6D3}" type="pres">
      <dgm:prSet presAssocID="{C2F40BC4-EDB3-4173-A8E7-7F0C95673CEF}" presName="diagram" presStyleCnt="0">
        <dgm:presLayoutVars>
          <dgm:dir/>
          <dgm:resizeHandles val="exact"/>
        </dgm:presLayoutVars>
      </dgm:prSet>
      <dgm:spPr/>
    </dgm:pt>
    <dgm:pt modelId="{F45A1B0A-F746-49D5-B5D5-8B3B47D3C93D}" type="pres">
      <dgm:prSet presAssocID="{F77F5474-B745-4325-94A1-E38FB6492FE7}" presName="node" presStyleLbl="node1" presStyleIdx="0" presStyleCnt="5" custScaleX="88129" custScaleY="135766" custLinFactNeighborX="-45917" custLinFactNeighborY="11670">
        <dgm:presLayoutVars>
          <dgm:bulletEnabled val="1"/>
        </dgm:presLayoutVars>
      </dgm:prSet>
      <dgm:spPr/>
    </dgm:pt>
    <dgm:pt modelId="{1FD492BF-69A0-4A22-8A99-8247C6DA952C}" type="pres">
      <dgm:prSet presAssocID="{E1B0673B-BD45-4F18-84E5-54088CFAB545}" presName="sibTrans" presStyleCnt="0"/>
      <dgm:spPr/>
    </dgm:pt>
    <dgm:pt modelId="{60BBBE63-D27A-4A6D-9CCF-A4885A219441}" type="pres">
      <dgm:prSet presAssocID="{A4505A01-44D7-4487-BFF9-5B5CADD1C5DD}" presName="node" presStyleLbl="node1" presStyleIdx="1" presStyleCnt="5" custScaleX="100264" custScaleY="131549" custLinFactNeighborX="0" custLinFactNeighborY="862">
        <dgm:presLayoutVars>
          <dgm:bulletEnabled val="1"/>
        </dgm:presLayoutVars>
      </dgm:prSet>
      <dgm:spPr/>
    </dgm:pt>
    <dgm:pt modelId="{B36E5F99-8872-46AB-B5AB-3549888FE9F4}" type="pres">
      <dgm:prSet presAssocID="{8984B409-C703-4FBC-BB87-737463108A8F}" presName="sibTrans" presStyleCnt="0"/>
      <dgm:spPr/>
    </dgm:pt>
    <dgm:pt modelId="{D992727E-6AA5-4A13-B033-86D44BFF81E1}" type="pres">
      <dgm:prSet presAssocID="{D6936BC0-AAEF-4528-80B8-91F5DF4D90E7}" presName="node" presStyleLbl="node1" presStyleIdx="2" presStyleCnt="5" custScaleY="130957" custLinFactNeighborX="6218" custLinFactNeighborY="747">
        <dgm:presLayoutVars>
          <dgm:bulletEnabled val="1"/>
        </dgm:presLayoutVars>
      </dgm:prSet>
      <dgm:spPr/>
    </dgm:pt>
    <dgm:pt modelId="{513C534E-A28C-4F3F-94D9-F88FD30ADF1D}" type="pres">
      <dgm:prSet presAssocID="{6EBB7425-F3ED-4D26-A1BC-929894CDF0C6}" presName="sibTrans" presStyleCnt="0"/>
      <dgm:spPr/>
    </dgm:pt>
    <dgm:pt modelId="{E4D41018-48B4-4761-B99D-95544B9ED673}" type="pres">
      <dgm:prSet presAssocID="{02D68605-962A-4F3C-B824-C38E707295C7}" presName="node" presStyleLbl="node1" presStyleIdx="3" presStyleCnt="5" custScaleY="120869" custLinFactNeighborX="-1261" custLinFactNeighborY="-1002">
        <dgm:presLayoutVars>
          <dgm:bulletEnabled val="1"/>
        </dgm:presLayoutVars>
      </dgm:prSet>
      <dgm:spPr/>
    </dgm:pt>
    <dgm:pt modelId="{7686F8D3-DFE9-408C-A029-B8FACCD6DFBC}" type="pres">
      <dgm:prSet presAssocID="{C4F1ADAF-375F-43C0-B912-F963CECDDE98}" presName="sibTrans" presStyleCnt="0"/>
      <dgm:spPr/>
    </dgm:pt>
    <dgm:pt modelId="{9E6BED67-47AB-4201-9F67-0C02AB53DB29}" type="pres">
      <dgm:prSet presAssocID="{2B091C73-1C72-4238-A50A-1FF5EFBF79F1}" presName="node" presStyleLbl="node1" presStyleIdx="4" presStyleCnt="5" custScaleX="89687" custScaleY="122818" custLinFactNeighborX="6937" custLinFactNeighborY="-3795">
        <dgm:presLayoutVars>
          <dgm:bulletEnabled val="1"/>
        </dgm:presLayoutVars>
      </dgm:prSet>
      <dgm:spPr/>
    </dgm:pt>
  </dgm:ptLst>
  <dgm:cxnLst>
    <dgm:cxn modelId="{7A193C07-3869-4750-8013-DEFD8064A65C}" srcId="{C2F40BC4-EDB3-4173-A8E7-7F0C95673CEF}" destId="{F77F5474-B745-4325-94A1-E38FB6492FE7}" srcOrd="0" destOrd="0" parTransId="{029E8892-2456-4909-AA2A-1714FED40AA9}" sibTransId="{E1B0673B-BD45-4F18-84E5-54088CFAB545}"/>
    <dgm:cxn modelId="{22607B27-E608-44C9-A782-3A9EC711B15F}" srcId="{C2F40BC4-EDB3-4173-A8E7-7F0C95673CEF}" destId="{2B091C73-1C72-4238-A50A-1FF5EFBF79F1}" srcOrd="4" destOrd="0" parTransId="{5071EC68-5CF5-4CAA-B746-D583FD5C2EBB}" sibTransId="{336501F4-C85F-43B1-AD62-810C44A03E69}"/>
    <dgm:cxn modelId="{B3BC3D30-19FE-41BB-9282-C0D44619D38E}" srcId="{C2F40BC4-EDB3-4173-A8E7-7F0C95673CEF}" destId="{A4505A01-44D7-4487-BFF9-5B5CADD1C5DD}" srcOrd="1" destOrd="0" parTransId="{603242A7-9A6B-473E-B679-0316D13ADEA3}" sibTransId="{8984B409-C703-4FBC-BB87-737463108A8F}"/>
    <dgm:cxn modelId="{AE3FDE39-EA02-4B30-AF82-82ACA93A62D9}" type="presOf" srcId="{D6936BC0-AAEF-4528-80B8-91F5DF4D90E7}" destId="{D992727E-6AA5-4A13-B033-86D44BFF81E1}" srcOrd="0" destOrd="0" presId="urn:microsoft.com/office/officeart/2005/8/layout/default#2"/>
    <dgm:cxn modelId="{C3CA9A63-4B52-436B-B3B1-F7D09B56D511}" type="presOf" srcId="{F77F5474-B745-4325-94A1-E38FB6492FE7}" destId="{F45A1B0A-F746-49D5-B5D5-8B3B47D3C93D}" srcOrd="0" destOrd="0" presId="urn:microsoft.com/office/officeart/2005/8/layout/default#2"/>
    <dgm:cxn modelId="{340B7A45-71B6-465F-9319-54A3A46BB08E}" type="presOf" srcId="{2B091C73-1C72-4238-A50A-1FF5EFBF79F1}" destId="{9E6BED67-47AB-4201-9F67-0C02AB53DB29}" srcOrd="0" destOrd="0" presId="urn:microsoft.com/office/officeart/2005/8/layout/default#2"/>
    <dgm:cxn modelId="{231F374B-F747-42DB-981E-C43E8E7D0FA9}" srcId="{C2F40BC4-EDB3-4173-A8E7-7F0C95673CEF}" destId="{02D68605-962A-4F3C-B824-C38E707295C7}" srcOrd="3" destOrd="0" parTransId="{6D65890A-D3A6-46F0-B888-14521F5E37F6}" sibTransId="{C4F1ADAF-375F-43C0-B912-F963CECDDE98}"/>
    <dgm:cxn modelId="{D4A31A59-654E-435E-88B0-81EE48BB0C03}" type="presOf" srcId="{02D68605-962A-4F3C-B824-C38E707295C7}" destId="{E4D41018-48B4-4761-B99D-95544B9ED673}" srcOrd="0" destOrd="0" presId="urn:microsoft.com/office/officeart/2005/8/layout/default#2"/>
    <dgm:cxn modelId="{931C40B9-ECD1-4E08-8EBB-9DA982B6BE3F}" type="presOf" srcId="{C2F40BC4-EDB3-4173-A8E7-7F0C95673CEF}" destId="{76C4B3AA-2F5D-43D0-8AEF-49CB864BB6D3}" srcOrd="0" destOrd="0" presId="urn:microsoft.com/office/officeart/2005/8/layout/default#2"/>
    <dgm:cxn modelId="{9308B4E6-41D6-4075-AFEA-2BF1F0D67A91}" type="presOf" srcId="{A4505A01-44D7-4487-BFF9-5B5CADD1C5DD}" destId="{60BBBE63-D27A-4A6D-9CCF-A4885A219441}" srcOrd="0" destOrd="0" presId="urn:microsoft.com/office/officeart/2005/8/layout/default#2"/>
    <dgm:cxn modelId="{5FF5F5ED-612F-452E-831F-DF1E4DD23B0C}" srcId="{C2F40BC4-EDB3-4173-A8E7-7F0C95673CEF}" destId="{D6936BC0-AAEF-4528-80B8-91F5DF4D90E7}" srcOrd="2" destOrd="0" parTransId="{3AC0C5DD-2344-4DA3-8BB4-5632B838CBA5}" sibTransId="{6EBB7425-F3ED-4D26-A1BC-929894CDF0C6}"/>
    <dgm:cxn modelId="{39228DCB-7F1F-4353-9C45-654B5F4B82F9}" type="presParOf" srcId="{76C4B3AA-2F5D-43D0-8AEF-49CB864BB6D3}" destId="{F45A1B0A-F746-49D5-B5D5-8B3B47D3C93D}" srcOrd="0" destOrd="0" presId="urn:microsoft.com/office/officeart/2005/8/layout/default#2"/>
    <dgm:cxn modelId="{8ED09CE3-C627-4358-A1F6-AAD13167B83C}" type="presParOf" srcId="{76C4B3AA-2F5D-43D0-8AEF-49CB864BB6D3}" destId="{1FD492BF-69A0-4A22-8A99-8247C6DA952C}" srcOrd="1" destOrd="0" presId="urn:microsoft.com/office/officeart/2005/8/layout/default#2"/>
    <dgm:cxn modelId="{F13DA4D9-048A-42F0-9CA1-D8CF29B29D75}" type="presParOf" srcId="{76C4B3AA-2F5D-43D0-8AEF-49CB864BB6D3}" destId="{60BBBE63-D27A-4A6D-9CCF-A4885A219441}" srcOrd="2" destOrd="0" presId="urn:microsoft.com/office/officeart/2005/8/layout/default#2"/>
    <dgm:cxn modelId="{8319DAD7-E77F-4A95-934E-328A4EC7A7B4}" type="presParOf" srcId="{76C4B3AA-2F5D-43D0-8AEF-49CB864BB6D3}" destId="{B36E5F99-8872-46AB-B5AB-3549888FE9F4}" srcOrd="3" destOrd="0" presId="urn:microsoft.com/office/officeart/2005/8/layout/default#2"/>
    <dgm:cxn modelId="{912D4063-65A1-4CDE-B64A-723066904281}" type="presParOf" srcId="{76C4B3AA-2F5D-43D0-8AEF-49CB864BB6D3}" destId="{D992727E-6AA5-4A13-B033-86D44BFF81E1}" srcOrd="4" destOrd="0" presId="urn:microsoft.com/office/officeart/2005/8/layout/default#2"/>
    <dgm:cxn modelId="{9FE5FC3B-09E4-40AD-BA98-F08DFA66D0DE}" type="presParOf" srcId="{76C4B3AA-2F5D-43D0-8AEF-49CB864BB6D3}" destId="{513C534E-A28C-4F3F-94D9-F88FD30ADF1D}" srcOrd="5" destOrd="0" presId="urn:microsoft.com/office/officeart/2005/8/layout/default#2"/>
    <dgm:cxn modelId="{B70AC53C-84AD-4EF5-9A43-45C245C960CA}" type="presParOf" srcId="{76C4B3AA-2F5D-43D0-8AEF-49CB864BB6D3}" destId="{E4D41018-48B4-4761-B99D-95544B9ED673}" srcOrd="6" destOrd="0" presId="urn:microsoft.com/office/officeart/2005/8/layout/default#2"/>
    <dgm:cxn modelId="{B8E59048-17F8-4E2C-9C52-49036028885C}" type="presParOf" srcId="{76C4B3AA-2F5D-43D0-8AEF-49CB864BB6D3}" destId="{7686F8D3-DFE9-408C-A029-B8FACCD6DFBC}" srcOrd="7" destOrd="0" presId="urn:microsoft.com/office/officeart/2005/8/layout/default#2"/>
    <dgm:cxn modelId="{0882BD90-F879-4ED6-B09D-7A309898A265}" type="presParOf" srcId="{76C4B3AA-2F5D-43D0-8AEF-49CB864BB6D3}" destId="{9E6BED67-47AB-4201-9F67-0C02AB53DB29}" srcOrd="8" destOrd="0" presId="urn:microsoft.com/office/officeart/2005/8/layout/default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AA4C54-DCE1-4E54-A5D4-EA4EDB2CF82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1DEEC-BE3A-4434-A4B2-C29E2B2E9F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6C2619-906E-46ED-BFF1-1BF829740147}" type="parTrans" cxnId="{CD76F22A-CC07-4D6A-84B1-A5E419498BB7}">
      <dgm:prSet/>
      <dgm:spPr/>
      <dgm:t>
        <a:bodyPr/>
        <a:lstStyle/>
        <a:p>
          <a:endParaRPr lang="en-US"/>
        </a:p>
      </dgm:t>
    </dgm:pt>
    <dgm:pt modelId="{AC397159-636C-4539-A729-09C9A779DF24}" type="sibTrans" cxnId="{CD76F22A-CC07-4D6A-84B1-A5E419498BB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F05FC4B-51AE-4B24-A8C5-5BD76837614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363ED5-9BD1-46BD-A366-6946F0A9F196}" type="parTrans" cxnId="{D8EA2894-EDCB-41A5-B745-1DE21D8272B5}">
      <dgm:prSet/>
      <dgm:spPr/>
      <dgm:t>
        <a:bodyPr/>
        <a:lstStyle/>
        <a:p>
          <a:endParaRPr lang="en-US"/>
        </a:p>
      </dgm:t>
    </dgm:pt>
    <dgm:pt modelId="{94641B56-820E-4DFD-88E3-315B6E92CF48}" type="sibTrans" cxnId="{D8EA2894-EDCB-41A5-B745-1DE21D8272B5}">
      <dgm:prSet/>
      <dgm:spPr/>
      <dgm:t>
        <a:bodyPr/>
        <a:lstStyle/>
        <a:p>
          <a:endParaRPr lang="en-US"/>
        </a:p>
      </dgm:t>
    </dgm:pt>
    <dgm:pt modelId="{A4A7FDA1-CFED-435B-A1C5-72402250855E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267785-FFA6-49B2-885A-DE234D708102}" type="parTrans" cxnId="{0945F139-CF69-4935-B932-7D9823405915}">
      <dgm:prSet/>
      <dgm:spPr/>
      <dgm:t>
        <a:bodyPr/>
        <a:lstStyle/>
        <a:p>
          <a:endParaRPr lang="en-US"/>
        </a:p>
      </dgm:t>
    </dgm:pt>
    <dgm:pt modelId="{6B3F5DCE-9CFF-48E8-BB08-0D9877FDA50C}" type="sibTrans" cxnId="{0945F139-CF69-4935-B932-7D9823405915}">
      <dgm:prSet/>
      <dgm:spPr/>
      <dgm:t>
        <a:bodyPr/>
        <a:lstStyle/>
        <a:p>
          <a:endParaRPr lang="en-US"/>
        </a:p>
      </dgm:t>
    </dgm:pt>
    <dgm:pt modelId="{1C0C9745-5596-41E2-AD86-5E05FC5FD4C6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3FF0E3-15B6-4436-AEA1-D94E42E8330C}" type="parTrans" cxnId="{617B601B-CE20-4BF0-9F22-49F3977132FE}">
      <dgm:prSet/>
      <dgm:spPr/>
      <dgm:t>
        <a:bodyPr/>
        <a:lstStyle/>
        <a:p>
          <a:endParaRPr lang="en-US"/>
        </a:p>
      </dgm:t>
    </dgm:pt>
    <dgm:pt modelId="{F35CDBAC-E246-4842-BD9A-C863651C7DB0}" type="sibTrans" cxnId="{617B601B-CE20-4BF0-9F22-49F3977132FE}">
      <dgm:prSet/>
      <dgm:spPr/>
      <dgm:t>
        <a:bodyPr/>
        <a:lstStyle/>
        <a:p>
          <a:endParaRPr lang="en-US"/>
        </a:p>
      </dgm:t>
    </dgm:pt>
    <dgm:pt modelId="{E8F240A5-1687-4F47-AC54-9F7B1062FA6C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3858EB-81F6-42D4-9D57-3472CA603DED}" type="parTrans" cxnId="{ED52CF60-77B6-44C7-996B-55488AFD2970}">
      <dgm:prSet/>
      <dgm:spPr/>
      <dgm:t>
        <a:bodyPr/>
        <a:lstStyle/>
        <a:p>
          <a:endParaRPr lang="en-US"/>
        </a:p>
      </dgm:t>
    </dgm:pt>
    <dgm:pt modelId="{42DD6DE6-FBE5-4968-A354-F96A384C2C76}" type="sibTrans" cxnId="{ED52CF60-77B6-44C7-996B-55488AFD2970}">
      <dgm:prSet/>
      <dgm:spPr/>
      <dgm:t>
        <a:bodyPr/>
        <a:lstStyle/>
        <a:p>
          <a:endParaRPr lang="en-US"/>
        </a:p>
      </dgm:t>
    </dgm:pt>
    <dgm:pt modelId="{D8D6D029-FA6F-478F-B106-B8B27D441030}" type="pres">
      <dgm:prSet presAssocID="{82AA4C54-DCE1-4E54-A5D4-EA4EDB2CF827}" presName="Name0" presStyleCnt="0">
        <dgm:presLayoutVars>
          <dgm:dir/>
          <dgm:resizeHandles val="exact"/>
        </dgm:presLayoutVars>
      </dgm:prSet>
      <dgm:spPr/>
    </dgm:pt>
    <dgm:pt modelId="{9566D5A3-7F8D-4E33-92FD-700BFAF03CA7}" type="pres">
      <dgm:prSet presAssocID="{82AA4C54-DCE1-4E54-A5D4-EA4EDB2CF827}" presName="cycle" presStyleCnt="0"/>
      <dgm:spPr/>
    </dgm:pt>
    <dgm:pt modelId="{F4EB358B-FCBA-4A93-9EF0-5960B85FBE47}" type="pres">
      <dgm:prSet presAssocID="{FA91DEEC-BE3A-4434-A4B2-C29E2B2E9F00}" presName="nodeFirstNode" presStyleLbl="node1" presStyleIdx="0" presStyleCnt="5">
        <dgm:presLayoutVars>
          <dgm:bulletEnabled val="1"/>
        </dgm:presLayoutVars>
      </dgm:prSet>
      <dgm:spPr/>
    </dgm:pt>
    <dgm:pt modelId="{132C1A18-27FB-4778-93C5-785B6BDEF46F}" type="pres">
      <dgm:prSet presAssocID="{AC397159-636C-4539-A729-09C9A779DF24}" presName="sibTransFirstNode" presStyleLbl="bgShp" presStyleIdx="0" presStyleCnt="1"/>
      <dgm:spPr/>
    </dgm:pt>
    <dgm:pt modelId="{8819C911-EAF5-431A-8E43-EE8410EF5913}" type="pres">
      <dgm:prSet presAssocID="{2F05FC4B-51AE-4B24-A8C5-5BD768376148}" presName="nodeFollowingNodes" presStyleLbl="node1" presStyleIdx="1" presStyleCnt="5">
        <dgm:presLayoutVars>
          <dgm:bulletEnabled val="1"/>
        </dgm:presLayoutVars>
      </dgm:prSet>
      <dgm:spPr/>
    </dgm:pt>
    <dgm:pt modelId="{41C8E3DD-17CB-45CD-8C78-C64088CA7AC0}" type="pres">
      <dgm:prSet presAssocID="{A4A7FDA1-CFED-435B-A1C5-72402250855E}" presName="nodeFollowingNodes" presStyleLbl="node1" presStyleIdx="2" presStyleCnt="5" custRadScaleRad="104355" custRadScaleInc="-12886">
        <dgm:presLayoutVars>
          <dgm:bulletEnabled val="1"/>
        </dgm:presLayoutVars>
      </dgm:prSet>
      <dgm:spPr/>
    </dgm:pt>
    <dgm:pt modelId="{0333C33A-BF24-413A-A0D4-74CB1464E152}" type="pres">
      <dgm:prSet presAssocID="{1C0C9745-5596-41E2-AD86-5E05FC5FD4C6}" presName="nodeFollowingNodes" presStyleLbl="node1" presStyleIdx="3" presStyleCnt="5">
        <dgm:presLayoutVars>
          <dgm:bulletEnabled val="1"/>
        </dgm:presLayoutVars>
      </dgm:prSet>
      <dgm:spPr/>
    </dgm:pt>
    <dgm:pt modelId="{EDE52F0E-A0FA-49C6-8F16-833101501D20}" type="pres">
      <dgm:prSet presAssocID="{E8F240A5-1687-4F47-AC54-9F7B1062FA6C}" presName="nodeFollowingNodes" presStyleLbl="node1" presStyleIdx="4" presStyleCnt="5" custRadScaleRad="95283" custRadScaleInc="4179">
        <dgm:presLayoutVars>
          <dgm:bulletEnabled val="1"/>
        </dgm:presLayoutVars>
      </dgm:prSet>
      <dgm:spPr/>
    </dgm:pt>
  </dgm:ptLst>
  <dgm:cxnLst>
    <dgm:cxn modelId="{33167311-6FCA-499C-8BF2-A58E3CADB6CF}" type="presOf" srcId="{E8F240A5-1687-4F47-AC54-9F7B1062FA6C}" destId="{EDE52F0E-A0FA-49C6-8F16-833101501D20}" srcOrd="0" destOrd="0" presId="urn:microsoft.com/office/officeart/2005/8/layout/cycle3"/>
    <dgm:cxn modelId="{617B601B-CE20-4BF0-9F22-49F3977132FE}" srcId="{82AA4C54-DCE1-4E54-A5D4-EA4EDB2CF827}" destId="{1C0C9745-5596-41E2-AD86-5E05FC5FD4C6}" srcOrd="3" destOrd="0" parTransId="{E43FF0E3-15B6-4436-AEA1-D94E42E8330C}" sibTransId="{F35CDBAC-E246-4842-BD9A-C863651C7DB0}"/>
    <dgm:cxn modelId="{082B0C24-BB59-4DB1-A1B9-6FD1D62F84DA}" type="presOf" srcId="{A4A7FDA1-CFED-435B-A1C5-72402250855E}" destId="{41C8E3DD-17CB-45CD-8C78-C64088CA7AC0}" srcOrd="0" destOrd="0" presId="urn:microsoft.com/office/officeart/2005/8/layout/cycle3"/>
    <dgm:cxn modelId="{CD76F22A-CC07-4D6A-84B1-A5E419498BB7}" srcId="{82AA4C54-DCE1-4E54-A5D4-EA4EDB2CF827}" destId="{FA91DEEC-BE3A-4434-A4B2-C29E2B2E9F00}" srcOrd="0" destOrd="0" parTransId="{2C6C2619-906E-46ED-BFF1-1BF829740147}" sibTransId="{AC397159-636C-4539-A729-09C9A779DF24}"/>
    <dgm:cxn modelId="{0945F139-CF69-4935-B932-7D9823405915}" srcId="{82AA4C54-DCE1-4E54-A5D4-EA4EDB2CF827}" destId="{A4A7FDA1-CFED-435B-A1C5-72402250855E}" srcOrd="2" destOrd="0" parTransId="{6D267785-FFA6-49B2-885A-DE234D708102}" sibTransId="{6B3F5DCE-9CFF-48E8-BB08-0D9877FDA50C}"/>
    <dgm:cxn modelId="{ED52CF60-77B6-44C7-996B-55488AFD2970}" srcId="{82AA4C54-DCE1-4E54-A5D4-EA4EDB2CF827}" destId="{E8F240A5-1687-4F47-AC54-9F7B1062FA6C}" srcOrd="4" destOrd="0" parTransId="{D53858EB-81F6-42D4-9D57-3472CA603DED}" sibTransId="{42DD6DE6-FBE5-4968-A354-F96A384C2C76}"/>
    <dgm:cxn modelId="{E119B865-A170-4E6D-AFAB-4492882718DC}" type="presOf" srcId="{2F05FC4B-51AE-4B24-A8C5-5BD768376148}" destId="{8819C911-EAF5-431A-8E43-EE8410EF5913}" srcOrd="0" destOrd="0" presId="urn:microsoft.com/office/officeart/2005/8/layout/cycle3"/>
    <dgm:cxn modelId="{04848C6E-4B44-4F53-BB56-51273D4867B4}" type="presOf" srcId="{AC397159-636C-4539-A729-09C9A779DF24}" destId="{132C1A18-27FB-4778-93C5-785B6BDEF46F}" srcOrd="0" destOrd="0" presId="urn:microsoft.com/office/officeart/2005/8/layout/cycle3"/>
    <dgm:cxn modelId="{D448E651-1A41-47F0-B3CE-11F4CD547BB9}" type="presOf" srcId="{1C0C9745-5596-41E2-AD86-5E05FC5FD4C6}" destId="{0333C33A-BF24-413A-A0D4-74CB1464E152}" srcOrd="0" destOrd="0" presId="urn:microsoft.com/office/officeart/2005/8/layout/cycle3"/>
    <dgm:cxn modelId="{D8EA2894-EDCB-41A5-B745-1DE21D8272B5}" srcId="{82AA4C54-DCE1-4E54-A5D4-EA4EDB2CF827}" destId="{2F05FC4B-51AE-4B24-A8C5-5BD768376148}" srcOrd="1" destOrd="0" parTransId="{62363ED5-9BD1-46BD-A366-6946F0A9F196}" sibTransId="{94641B56-820E-4DFD-88E3-315B6E92CF48}"/>
    <dgm:cxn modelId="{10D9F695-CB9E-4205-B896-DDD706D2FAB1}" type="presOf" srcId="{FA91DEEC-BE3A-4434-A4B2-C29E2B2E9F00}" destId="{F4EB358B-FCBA-4A93-9EF0-5960B85FBE47}" srcOrd="0" destOrd="0" presId="urn:microsoft.com/office/officeart/2005/8/layout/cycle3"/>
    <dgm:cxn modelId="{4A27ECF1-3B41-4AE1-AD87-74CA43B866AD}" type="presOf" srcId="{82AA4C54-DCE1-4E54-A5D4-EA4EDB2CF827}" destId="{D8D6D029-FA6F-478F-B106-B8B27D441030}" srcOrd="0" destOrd="0" presId="urn:microsoft.com/office/officeart/2005/8/layout/cycle3"/>
    <dgm:cxn modelId="{12E878F8-635F-41D9-B157-9D208F4EFAB6}" type="presParOf" srcId="{D8D6D029-FA6F-478F-B106-B8B27D441030}" destId="{9566D5A3-7F8D-4E33-92FD-700BFAF03CA7}" srcOrd="0" destOrd="0" presId="urn:microsoft.com/office/officeart/2005/8/layout/cycle3"/>
    <dgm:cxn modelId="{75B414F5-45EC-49C2-93CF-F034C683C6C2}" type="presParOf" srcId="{9566D5A3-7F8D-4E33-92FD-700BFAF03CA7}" destId="{F4EB358B-FCBA-4A93-9EF0-5960B85FBE47}" srcOrd="0" destOrd="0" presId="urn:microsoft.com/office/officeart/2005/8/layout/cycle3"/>
    <dgm:cxn modelId="{6F9FD105-2172-4559-A5A8-6A8209E0D94C}" type="presParOf" srcId="{9566D5A3-7F8D-4E33-92FD-700BFAF03CA7}" destId="{132C1A18-27FB-4778-93C5-785B6BDEF46F}" srcOrd="1" destOrd="0" presId="urn:microsoft.com/office/officeart/2005/8/layout/cycle3"/>
    <dgm:cxn modelId="{77F76481-DF09-4EB6-AB4B-4010BF045C42}" type="presParOf" srcId="{9566D5A3-7F8D-4E33-92FD-700BFAF03CA7}" destId="{8819C911-EAF5-431A-8E43-EE8410EF5913}" srcOrd="2" destOrd="0" presId="urn:microsoft.com/office/officeart/2005/8/layout/cycle3"/>
    <dgm:cxn modelId="{1CEBA285-6A83-4202-A519-D6C6D342ED4F}" type="presParOf" srcId="{9566D5A3-7F8D-4E33-92FD-700BFAF03CA7}" destId="{41C8E3DD-17CB-45CD-8C78-C64088CA7AC0}" srcOrd="3" destOrd="0" presId="urn:microsoft.com/office/officeart/2005/8/layout/cycle3"/>
    <dgm:cxn modelId="{FF7D9FED-C5E7-45EC-B72A-FB0DD30A771E}" type="presParOf" srcId="{9566D5A3-7F8D-4E33-92FD-700BFAF03CA7}" destId="{0333C33A-BF24-413A-A0D4-74CB1464E152}" srcOrd="4" destOrd="0" presId="urn:microsoft.com/office/officeart/2005/8/layout/cycle3"/>
    <dgm:cxn modelId="{42010705-39BF-4DEC-97A3-0BE6D9222343}" type="presParOf" srcId="{9566D5A3-7F8D-4E33-92FD-700BFAF03CA7}" destId="{EDE52F0E-A0FA-49C6-8F16-833101501D20}" srcOrd="5" destOrd="0" presId="urn:microsoft.com/office/officeart/2005/8/layout/cycle3"/>
  </dgm:cxnLst>
  <dgm:bg>
    <a:solidFill>
      <a:schemeClr val="tx1">
        <a:lumMod val="65000"/>
        <a:lumOff val="3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A1B0A-F746-49D5-B5D5-8B3B47D3C93D}">
      <dsp:nvSpPr>
        <dsp:cNvPr id="0" name=""/>
        <dsp:cNvSpPr/>
      </dsp:nvSpPr>
      <dsp:spPr>
        <a:xfrm>
          <a:off x="0" y="376657"/>
          <a:ext cx="2306543" cy="213198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376657"/>
        <a:ext cx="2306543" cy="2131989"/>
      </dsp:txXfrm>
    </dsp:sp>
    <dsp:sp modelId="{60BBBE63-D27A-4A6D-9CCF-A4885A219441}">
      <dsp:nvSpPr>
        <dsp:cNvPr id="0" name=""/>
        <dsp:cNvSpPr/>
      </dsp:nvSpPr>
      <dsp:spPr>
        <a:xfrm>
          <a:off x="2568800" y="240045"/>
          <a:ext cx="2624145" cy="206576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568800" y="240045"/>
        <a:ext cx="2624145" cy="2065768"/>
      </dsp:txXfrm>
    </dsp:sp>
    <dsp:sp modelId="{D992727E-6AA5-4A13-B033-86D44BFF81E1}">
      <dsp:nvSpPr>
        <dsp:cNvPr id="0" name=""/>
        <dsp:cNvSpPr/>
      </dsp:nvSpPr>
      <dsp:spPr>
        <a:xfrm>
          <a:off x="5455202" y="242887"/>
          <a:ext cx="2617235" cy="205647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55202" y="242887"/>
        <a:ext cx="2617235" cy="2056472"/>
      </dsp:txXfrm>
    </dsp:sp>
    <dsp:sp modelId="{E4D41018-48B4-4761-B99D-95544B9ED673}">
      <dsp:nvSpPr>
        <dsp:cNvPr id="0" name=""/>
        <dsp:cNvSpPr/>
      </dsp:nvSpPr>
      <dsp:spPr>
        <a:xfrm>
          <a:off x="1390075" y="2586679"/>
          <a:ext cx="2617235" cy="1898056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390075" y="2586679"/>
        <a:ext cx="2617235" cy="1898056"/>
      </dsp:txXfrm>
    </dsp:sp>
    <dsp:sp modelId="{9E6BED67-47AB-4201-9F67-0C02AB53DB29}">
      <dsp:nvSpPr>
        <dsp:cNvPr id="0" name=""/>
        <dsp:cNvSpPr/>
      </dsp:nvSpPr>
      <dsp:spPr>
        <a:xfrm>
          <a:off x="4483596" y="2527517"/>
          <a:ext cx="2347320" cy="1928661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3596" y="2527517"/>
        <a:ext cx="2347320" cy="1928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1A18-27FB-4778-93C5-785B6BDEF46F}">
      <dsp:nvSpPr>
        <dsp:cNvPr id="0" name=""/>
        <dsp:cNvSpPr/>
      </dsp:nvSpPr>
      <dsp:spPr>
        <a:xfrm>
          <a:off x="1430848" y="-38002"/>
          <a:ext cx="6125141" cy="6125141"/>
        </a:xfrm>
        <a:prstGeom prst="circularArrow">
          <a:avLst>
            <a:gd name="adj1" fmla="val 5544"/>
            <a:gd name="adj2" fmla="val 330680"/>
            <a:gd name="adj3" fmla="val 13753277"/>
            <a:gd name="adj4" fmla="val 17399763"/>
            <a:gd name="adj5" fmla="val 575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358B-FCBA-4A93-9EF0-5960B85FBE47}">
      <dsp:nvSpPr>
        <dsp:cNvPr id="0" name=""/>
        <dsp:cNvSpPr/>
      </dsp:nvSpPr>
      <dsp:spPr>
        <a:xfrm>
          <a:off x="3045344" y="2194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6033" y="72883"/>
        <a:ext cx="2754770" cy="1306696"/>
      </dsp:txXfrm>
    </dsp:sp>
    <dsp:sp modelId="{8819C911-EAF5-431A-8E43-EE8410EF5913}">
      <dsp:nvSpPr>
        <dsp:cNvPr id="0" name=""/>
        <dsp:cNvSpPr/>
      </dsp:nvSpPr>
      <dsp:spPr>
        <a:xfrm>
          <a:off x="5529504" y="1807043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0193" y="1877732"/>
        <a:ext cx="2754770" cy="1306696"/>
      </dsp:txXfrm>
    </dsp:sp>
    <dsp:sp modelId="{41C8E3DD-17CB-45CD-8C78-C64088CA7AC0}">
      <dsp:nvSpPr>
        <dsp:cNvPr id="0" name=""/>
        <dsp:cNvSpPr/>
      </dsp:nvSpPr>
      <dsp:spPr>
        <a:xfrm>
          <a:off x="4929606" y="4583786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0295" y="4654475"/>
        <a:ext cx="2754770" cy="1306696"/>
      </dsp:txXfrm>
    </dsp:sp>
    <dsp:sp modelId="{0333C33A-BF24-413A-A0D4-74CB1464E152}">
      <dsp:nvSpPr>
        <dsp:cNvPr id="0" name=""/>
        <dsp:cNvSpPr/>
      </dsp:nvSpPr>
      <dsp:spPr>
        <a:xfrm>
          <a:off x="1510049" y="4727348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0738" y="4798037"/>
        <a:ext cx="2754770" cy="1306696"/>
      </dsp:txXfrm>
    </dsp:sp>
    <dsp:sp modelId="{EDE52F0E-A0FA-49C6-8F16-833101501D20}">
      <dsp:nvSpPr>
        <dsp:cNvPr id="0" name=""/>
        <dsp:cNvSpPr/>
      </dsp:nvSpPr>
      <dsp:spPr>
        <a:xfrm>
          <a:off x="714274" y="1742301"/>
          <a:ext cx="2896148" cy="1448074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4963" y="1812990"/>
        <a:ext cx="2754770" cy="1306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D30BB-6D0C-4CFA-9F85-E64226AA1C77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CC2A-D27A-4F29-B1EE-037935AFC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1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1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7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5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1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AF296-A2DA-4E5D-91F2-EAFFB06894F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F9583-96FC-471C-8CA7-291594CB384C}"/>
              </a:ext>
            </a:extLst>
          </p:cNvPr>
          <p:cNvSpPr txBox="1"/>
          <p:nvPr userDrawn="1"/>
        </p:nvSpPr>
        <p:spPr>
          <a:xfrm>
            <a:off x="8065770" y="6488668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36B77E-E778-48FF-B94E-A8B4D5654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85" y="50801"/>
            <a:ext cx="468982" cy="493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CB1F0E-D8B1-46DE-88FB-D986C7FEAE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" y="0"/>
            <a:ext cx="468982" cy="3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255 L 0.00226 -0.00255 C 0.09739 0.01134 -0.00399 -0.00301 0.25781 0.00162 C 0.25989 0.00162 0.26198 0.00347 0.26406 0.0037 C 0.28003 0.00555 0.29583 0.00648 0.3118 0.00787 C 0.32292 0.01296 0.31996 0.01227 0.34028 0.01227 L 0.73073 0.00995 L 0.77361 0.00787 C 0.77899 0.00764 0.7842 0.00648 0.78941 0.00579 C 0.79375 0.00509 0.79792 0.00393 0.80226 0.0037 C 0.83924 0.00231 0.87621 0.00231 0.91337 0.00162 C 0.91545 0.00093 0.91753 -0.00046 0.91962 -0.00046 C 0.93229 -0.00046 0.94514 0.00046 0.95781 0.00162 C 0.96198 0.00185 0.9493 0.00162 0.94496 0.00162 L 0.94496 0.00162 C 0.94444 0.06227 0.9441 0.12292 0.9434 0.18356 C 0.94305 0.2294 0.94288 0.27523 0.94184 0.32106 C 0.94184 0.32616 0.94114 0.33102 0.94028 0.33588 C 0.93941 0.34097 0.93819 0.34583 0.93715 0.35069 C 0.93663 0.36481 0.93628 0.37893 0.93559 0.39305 C 0.93524 0.39745 0.93437 0.40162 0.93385 0.40579 C 0.93108 0.43264 0.93385 0.41319 0.93073 0.43333 C 0.93021 0.44028 0.93003 0.44745 0.92917 0.4544 C 0.92795 0.46505 0.92448 0.48634 0.92448 0.48634 C 0.925 0.61389 0.925 0.74167 0.92604 0.86921 C 0.92621 0.88819 0.92726 0.88356 0.92917 0.89676 C 0.92986 0.90116 0.93003 0.90532 0.93073 0.90949 C 0.93108 0.9118 0.93229 0.91366 0.93229 0.91597 C 0.93281 0.92361 0.93229 0.93148 0.93229 0.93912 L 0.93229 0.93912 C 0.92656 0.94051 0.92083 0.94329 0.91493 0.94329 L 0.61007 0.94977 C 0.60486 0.95046 0.59965 0.95139 0.59427 0.95185 C 0.58472 0.95278 0.57517 0.95278 0.56562 0.95393 C 0.56354 0.95417 0.56146 0.95555 0.55937 0.95602 C 0.55521 0.95694 0.55087 0.95741 0.5467 0.95833 L 0.38958 0.95602 C 0.38368 0.95602 0.37795 0.95463 0.37205 0.95393 C 0.32552 0.94954 0.3625 0.95417 0.32917 0.94977 C 0.30989 0.94468 0.33542 0.95093 0.30069 0.9456 C 0.29844 0.94514 0.29653 0.94352 0.29427 0.94329 C 0.2743 0.94167 0.20503 0.93958 0.19271 0.93912 C 0.18628 0.93773 0.18003 0.93657 0.17361 0.93495 C 0.17153 0.93449 0.16944 0.9331 0.16736 0.93287 C 0.15625 0.93171 0.14514 0.93148 0.13403 0.93079 L 0.05781 0.93287 C 0.05451 0.93287 0.05139 0.93449 0.04826 0.93495 C 0.03611 0.9368 0.01858 0.93819 0.00694 0.93912 C -0.00347 0.94259 0.00278 0.9412 -0.01198 0.9412 L -0.01198 0.9412 C -0.01146 0.89537 -0.01129 0.84954 -0.01042 0.8037 C -0.01024 0.7875 -0.0092 0.7713 -0.00886 0.75509 C -0.00816 0.70625 -0.00816 0.65764 -0.00729 0.60903 C -0.00712 0.59768 -0.00608 0.58634 -0.00573 0.57523 C -0.00504 0.55532 -0.00504 0.53565 -0.00417 0.51597 C -0.00382 0.50694 -0.00208 0.49907 -0.00104 0.49051 C -0.00035 0.48634 0.00017 0.48194 0.00069 0.47778 C 0.00174 0.45787 0.00191 0.44768 0.00382 0.42917 C 0.00417 0.42477 0.00469 0.4206 0.00538 0.41643 C 0.00625 0.41204 0.00746 0.40787 0.00851 0.4037 C 0.00903 0.39583 0.01007 0.38819 0.01007 0.38032 C 0.01319 0.17338 0.00503 0.25532 0.01337 0.17731 C 0.01233 0.13218 0.01163 0.0868 0.01007 0.0419 C 0.01007 0.0375 0.00677 0.0213 0.00538 0.01852 L 0.00226 0.01227 L 0.00226 -0.00255 Z " pathEditMode="relative" ptsTypes="AAAAAAAAAAAAAAAAAAAAAAAAAAAAAAAAAAAAAAAAAAAAAAAAAAAAAAAAAAAAAAAAAA">
                                      <p:cBhvr>
                                        <p:cTn id="27" dur="6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4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5B8A-EBFF-4393-8B28-47A219EEE99C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9549" y="1877233"/>
            <a:ext cx="3184902" cy="3103535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3203790" y="2084825"/>
            <a:ext cx="2736420" cy="26883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3872750" y="1884439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9969" y="1863786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9969" y="1897885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4132" y="1818520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1461" y="1805073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163" y="2548920"/>
            <a:ext cx="85978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133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000">
        <p159:morph option="byObjec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888" y="105538"/>
            <a:ext cx="5949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মোবাইল</a:t>
            </a:r>
            <a:endParaRPr lang="en-US" sz="3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4969827"/>
              </p:ext>
            </p:extLst>
          </p:nvPr>
        </p:nvGraphicFramePr>
        <p:xfrm>
          <a:off x="342900" y="1305867"/>
          <a:ext cx="8072438" cy="470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554260" y="755708"/>
            <a:ext cx="2357437" cy="957263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মোবাইল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357563" y="754269"/>
            <a:ext cx="2357437" cy="957263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মোবাইলে কথা বলছেন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220112" y="755637"/>
            <a:ext cx="2357437" cy="957263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আরেক জনের সাথে মোবাইলে যোগাযোগ করচ্ছেন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1825848" y="5649176"/>
            <a:ext cx="2874742" cy="871537"/>
          </a:xfrm>
          <a:prstGeom prst="up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 এস এম এস করে পরীক্ষার ফলাফল নেওয়া হচ্ছে।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5011341" y="5649175"/>
            <a:ext cx="2874742" cy="871537"/>
          </a:xfrm>
          <a:prstGeom prst="up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বিভিন্ন তথ্য সংরক্ষন করা হচ্ছে।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2141997"/>
              </p:ext>
            </p:extLst>
          </p:nvPr>
        </p:nvGraphicFramePr>
        <p:xfrm>
          <a:off x="0" y="680383"/>
          <a:ext cx="8986838" cy="617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প্রযুক্তি –টেলিভিশিন বিনোদনের সবচেয়ে বড় মাধ্যম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985837" y="1585913"/>
            <a:ext cx="2457450" cy="942975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129338" y="1585913"/>
            <a:ext cx="2457450" cy="942975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372100" y="4335535"/>
            <a:ext cx="2457450" cy="942975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828800" y="4471987"/>
            <a:ext cx="2457450" cy="942975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995" y="0"/>
            <a:ext cx="5596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530" y="4668045"/>
            <a:ext cx="5991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(Global positioning system)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পৃথিবীর যেকোন জায়গার অবস্থান বের করে ফেলতে পারে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610417"/>
            <a:ext cx="3046439" cy="2649620"/>
            <a:chOff x="2889389" y="2395"/>
            <a:chExt cx="1993620" cy="1594896"/>
          </a:xfrm>
        </p:grpSpPr>
        <p:sp>
          <p:nvSpPr>
            <p:cNvPr id="11" name="Rounded Rectangle 10"/>
            <p:cNvSpPr/>
            <p:nvPr/>
          </p:nvSpPr>
          <p:spPr>
            <a:xfrm>
              <a:off x="2889389" y="2395"/>
              <a:ext cx="1993620" cy="159489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2936102" y="49108"/>
              <a:ext cx="1900194" cy="1501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" y="3341864"/>
            <a:ext cx="3036309" cy="2649620"/>
            <a:chOff x="5388772" y="1303492"/>
            <a:chExt cx="1993620" cy="1594896"/>
          </a:xfrm>
        </p:grpSpPr>
        <p:sp>
          <p:nvSpPr>
            <p:cNvPr id="9" name="Rounded Rectangle 8"/>
            <p:cNvSpPr/>
            <p:nvPr/>
          </p:nvSpPr>
          <p:spPr>
            <a:xfrm>
              <a:off x="5388772" y="1303492"/>
              <a:ext cx="1993620" cy="1594896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10"/>
            <p:cNvSpPr/>
            <p:nvPr/>
          </p:nvSpPr>
          <p:spPr>
            <a:xfrm>
              <a:off x="5435485" y="1350205"/>
              <a:ext cx="1900194" cy="1501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41" y="865830"/>
            <a:ext cx="6120004" cy="38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96" y="947532"/>
            <a:ext cx="8715375" cy="138485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 তোমরা কোন কোন আই সি 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করতে চাও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 চাও?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0575" y="102159"/>
            <a:ext cx="8163338" cy="69603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75143"/>
              </p:ext>
            </p:extLst>
          </p:nvPr>
        </p:nvGraphicFramePr>
        <p:xfrm>
          <a:off x="278294" y="2557669"/>
          <a:ext cx="8481392" cy="406311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6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7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প্রযুক্তির</a:t>
                      </a:r>
                      <a:r>
                        <a:rPr lang="en-US" sz="280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ব্যবহারের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কারন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991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991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991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991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991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62" y="877015"/>
            <a:ext cx="909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বিনোদনের সবচেয়ে বড় মাধ্যম কোনটি?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176" y="2265707"/>
            <a:ext cx="1622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ক।      রেডিও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1823" y="2287697"/>
            <a:ext cx="1878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খ।      টেলিভিশন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605" y="2269060"/>
            <a:ext cx="2201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6426" y="2265707"/>
            <a:ext cx="1766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ঘ।     মোবাইল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7705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কোন প্রযুক্তি দিয়ে পৃথিবীর সব কাজ করা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2" y="4191952"/>
            <a:ext cx="187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ক।    মোবাইল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278" y="4159256"/>
            <a:ext cx="2207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খ।    টেলিভিশন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6148" y="4150974"/>
            <a:ext cx="1686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গ।    রেডিও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034" y="4159256"/>
            <a:ext cx="2101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ঘ।    কম্পিউটার 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09791" y="-45898"/>
            <a:ext cx="429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9934" y="4947297"/>
            <a:ext cx="871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পৃথিবীর যেকোন জায়গার অবস্থান বের করতে ব্যবহার করা হয়?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9934" y="5930459"/>
            <a:ext cx="1471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ক।     ই-ব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9567" y="5957881"/>
            <a:ext cx="161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 মোবাইল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9858" y="5913468"/>
            <a:ext cx="1743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গ।    জিপিএস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93352" y="5957881"/>
            <a:ext cx="2930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" dirty="0">
                <a:latin typeface="NikoshBAN" panose="02000000000000000000" pitchFamily="2" charset="0"/>
                <a:cs typeface="NikoshBAN" panose="02000000000000000000" pitchFamily="2" charset="0"/>
              </a:rPr>
              <a:t>ঘ।    ইলেকট্রনিক ভোটিং মেশিন 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FFF7C6-AC1E-4EA6-AF76-518B34230A0B}"/>
              </a:ext>
            </a:extLst>
          </p:cNvPr>
          <p:cNvSpPr/>
          <p:nvPr/>
        </p:nvSpPr>
        <p:spPr>
          <a:xfrm>
            <a:off x="2701260" y="2318590"/>
            <a:ext cx="363089" cy="4308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29B86E-3E74-4A08-9700-0F6910DA601E}"/>
              </a:ext>
            </a:extLst>
          </p:cNvPr>
          <p:cNvSpPr/>
          <p:nvPr/>
        </p:nvSpPr>
        <p:spPr>
          <a:xfrm>
            <a:off x="7150071" y="4147445"/>
            <a:ext cx="363089" cy="4308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B75EFC-4FD4-4712-BC23-52CF0759DF31}"/>
              </a:ext>
            </a:extLst>
          </p:cNvPr>
          <p:cNvSpPr/>
          <p:nvPr/>
        </p:nvSpPr>
        <p:spPr>
          <a:xfrm>
            <a:off x="3987608" y="5980985"/>
            <a:ext cx="363089" cy="4308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  <p:bldP spid="25" grpId="0"/>
      <p:bldP spid="33" grpId="0"/>
      <p:bldP spid="34" grpId="0"/>
      <p:bldP spid="35" grpId="0"/>
      <p:bldP spid="36" grpId="0"/>
      <p:bldP spid="37" grpId="0"/>
      <p:bldP spid="2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8521-DE7B-4C20-826A-28FBD94A0D00}"/>
              </a:ext>
            </a:extLst>
          </p:cNvPr>
          <p:cNvSpPr txBox="1">
            <a:spLocks/>
          </p:cNvSpPr>
          <p:nvPr/>
        </p:nvSpPr>
        <p:spPr>
          <a:xfrm>
            <a:off x="2942303" y="1104304"/>
            <a:ext cx="5161475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1035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0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103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103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bn-IN" sz="10350" dirty="0">
                <a:solidFill>
                  <a:srgbClr val="2171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0350" dirty="0">
              <a:solidFill>
                <a:srgbClr val="2171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EF65-7DA9-4AA3-9ACF-445A5CDF43ED}"/>
              </a:ext>
            </a:extLst>
          </p:cNvPr>
          <p:cNvSpPr txBox="1">
            <a:spLocks/>
          </p:cNvSpPr>
          <p:nvPr/>
        </p:nvSpPr>
        <p:spPr>
          <a:xfrm>
            <a:off x="171450" y="3753336"/>
            <a:ext cx="8762999" cy="22474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প্রত্যহিক জীবনে আইসিটির গুরুত্ব কতটুকু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বিশ্লেষণ কর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C6BBC-F4F5-4253-BBF4-BB5E93D3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297" y="1243442"/>
            <a:ext cx="2149496" cy="17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D7256-4634-4256-A6B9-184FD076C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50" y="830645"/>
            <a:ext cx="7200900" cy="34270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50EDA1-C7F5-49E6-A5F2-414FAF40A982}"/>
              </a:ext>
            </a:extLst>
          </p:cNvPr>
          <p:cNvSpPr/>
          <p:nvPr/>
        </p:nvSpPr>
        <p:spPr>
          <a:xfrm>
            <a:off x="1085850" y="4672014"/>
            <a:ext cx="7200900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699D6-5C4B-42B0-8B7F-B38A15FFAB53}"/>
              </a:ext>
            </a:extLst>
          </p:cNvPr>
          <p:cNvSpPr/>
          <p:nvPr/>
        </p:nvSpPr>
        <p:spPr>
          <a:xfrm>
            <a:off x="8001000" y="4257675"/>
            <a:ext cx="471488" cy="77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3407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844" y="2206989"/>
            <a:ext cx="1786139" cy="177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1531" y="2256100"/>
            <a:ext cx="1849091" cy="1836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9475" y="2270840"/>
            <a:ext cx="1806542" cy="1794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7587" y="2253622"/>
            <a:ext cx="1786139" cy="17742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4440" y="2007283"/>
            <a:ext cx="6196028" cy="2184584"/>
            <a:chOff x="1669087" y="1704085"/>
            <a:chExt cx="8350810" cy="292737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91BE964-5B1F-479B-99D2-53F25075E457}"/>
                </a:ext>
              </a:extLst>
            </p:cNvPr>
            <p:cNvSpPr/>
            <p:nvPr/>
          </p:nvSpPr>
          <p:spPr>
            <a:xfrm>
              <a:off x="3129426" y="2074553"/>
              <a:ext cx="425943" cy="39620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">
                  <a:srgbClr val="FF0000">
                    <a:alpha val="63000"/>
                  </a:srgbClr>
                </a:gs>
                <a:gs pos="100000">
                  <a:srgbClr val="FFC000">
                    <a:alpha val="83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54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CC38CAD-54DA-4452-AF9A-254B8EAA17C8}"/>
                </a:ext>
              </a:extLst>
            </p:cNvPr>
            <p:cNvSpPr/>
            <p:nvPr/>
          </p:nvSpPr>
          <p:spPr>
            <a:xfrm>
              <a:off x="8691354" y="4235255"/>
              <a:ext cx="425943" cy="39620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">
                  <a:srgbClr val="FF0000">
                    <a:alpha val="63000"/>
                  </a:srgbClr>
                </a:gs>
                <a:gs pos="100000">
                  <a:srgbClr val="FFC000">
                    <a:alpha val="83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54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669087" y="1704085"/>
              <a:ext cx="8350810" cy="2779801"/>
              <a:chOff x="1669087" y="1704085"/>
              <a:chExt cx="8350810" cy="277980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CA0F592-6DCF-49B7-B640-04E8095FA820}"/>
                  </a:ext>
                </a:extLst>
              </p:cNvPr>
              <p:cNvSpPr/>
              <p:nvPr/>
            </p:nvSpPr>
            <p:spPr>
              <a:xfrm>
                <a:off x="2195220" y="3900884"/>
                <a:ext cx="463119" cy="5206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350" dirty="0"/>
              </a:p>
            </p:txBody>
          </p:sp>
          <p:sp>
            <p:nvSpPr>
              <p:cNvPr id="18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9117297" y="1704085"/>
                <a:ext cx="435225" cy="4313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E9F26B6-E410-4A1E-BC00-8C24BE9DFC85}"/>
                  </a:ext>
                </a:extLst>
              </p:cNvPr>
              <p:cNvSpPr/>
              <p:nvPr/>
            </p:nvSpPr>
            <p:spPr>
              <a:xfrm>
                <a:off x="2256188" y="2408723"/>
                <a:ext cx="7541525" cy="185800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000">
                    <a:srgbClr val="C00000">
                      <a:alpha val="82000"/>
                    </a:srgbClr>
                  </a:gs>
                  <a:gs pos="87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72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শুভেচ্ছা</a:t>
                </a:r>
              </a:p>
              <a:p>
                <a:pPr algn="ctr"/>
                <a:endPara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4425D84-B665-40F7-8AD7-766B21077764}"/>
                  </a:ext>
                </a:extLst>
              </p:cNvPr>
              <p:cNvSpPr/>
              <p:nvPr/>
            </p:nvSpPr>
            <p:spPr>
              <a:xfrm>
                <a:off x="1669087" y="3802184"/>
                <a:ext cx="657466" cy="6817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350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19BB92E-08ED-4A6B-BAF9-102D0C6F0AFF}"/>
                  </a:ext>
                </a:extLst>
              </p:cNvPr>
              <p:cNvSpPr/>
              <p:nvPr/>
            </p:nvSpPr>
            <p:spPr>
              <a:xfrm>
                <a:off x="1807988" y="3281549"/>
                <a:ext cx="657466" cy="6193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350" dirty="0"/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8844410" y="2006939"/>
                <a:ext cx="617295" cy="6455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362431" y="1891599"/>
                <a:ext cx="657466" cy="6324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42058 -0.24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-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00416 L -0.33658 0.35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78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42448 0.34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4" y="1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4818 -0.24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-1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BAC182-6B30-4B7C-9390-D1487DA7BA6F}"/>
              </a:ext>
            </a:extLst>
          </p:cNvPr>
          <p:cNvSpPr/>
          <p:nvPr/>
        </p:nvSpPr>
        <p:spPr>
          <a:xfrm>
            <a:off x="3627324" y="3426179"/>
            <a:ext cx="4823840" cy="480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2">
                  <a:lumMod val="60000"/>
                  <a:lumOff val="40000"/>
                </a:schemeClr>
              </a:gs>
              <a:gs pos="37000">
                <a:srgbClr val="002060"/>
              </a:gs>
              <a:gs pos="80000">
                <a:srgbClr val="002060"/>
              </a:gs>
              <a:gs pos="0">
                <a:srgbClr val="002060"/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3627324" y="4080927"/>
            <a:ext cx="4823840" cy="480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5000">
                <a:srgbClr val="FFC000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597BBA-2CC8-4240-912A-C0ABBE41B03C}"/>
              </a:ext>
            </a:extLst>
          </p:cNvPr>
          <p:cNvSpPr/>
          <p:nvPr/>
        </p:nvSpPr>
        <p:spPr>
          <a:xfrm>
            <a:off x="2492113" y="4726491"/>
            <a:ext cx="5959051" cy="480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32476"/>
              </a:gs>
              <a:gs pos="49000">
                <a:srgbClr val="7533A7"/>
              </a:gs>
              <a:gs pos="81000">
                <a:srgbClr val="0070C0"/>
              </a:gs>
              <a:gs pos="100000">
                <a:srgbClr val="C59EE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                                 </a:t>
            </a:r>
            <a:r>
              <a:rPr lang="en-US" sz="1500" b="1" dirty="0"/>
              <a:t>E-mail: sumonmahmud444974@gmail.com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2338330" y="2775812"/>
            <a:ext cx="6103620" cy="480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7000">
                <a:srgbClr val="CF69AF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68A370-E6E9-425C-B289-A52B4A1913B1}"/>
              </a:ext>
            </a:extLst>
          </p:cNvPr>
          <p:cNvSpPr/>
          <p:nvPr/>
        </p:nvSpPr>
        <p:spPr>
          <a:xfrm>
            <a:off x="2338331" y="2136998"/>
            <a:ext cx="6103620" cy="480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82C"/>
              </a:gs>
              <a:gs pos="60000">
                <a:srgbClr val="18AE64"/>
              </a:gs>
              <a:gs pos="30000">
                <a:srgbClr val="0B8046"/>
              </a:gs>
              <a:gs pos="99000">
                <a:srgbClr val="2FFF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A43165-D74C-4245-A4A2-32E16061E05C}"/>
              </a:ext>
            </a:extLst>
          </p:cNvPr>
          <p:cNvSpPr/>
          <p:nvPr/>
        </p:nvSpPr>
        <p:spPr>
          <a:xfrm>
            <a:off x="210038" y="1511017"/>
            <a:ext cx="3883115" cy="380407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2E0F59-E781-40F2-82CF-0BD59335DDA1}"/>
              </a:ext>
            </a:extLst>
          </p:cNvPr>
          <p:cNvSpPr/>
          <p:nvPr/>
        </p:nvSpPr>
        <p:spPr>
          <a:xfrm>
            <a:off x="384193" y="1661400"/>
            <a:ext cx="3550734" cy="350966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ounded Rectangle 7"/>
          <p:cNvSpPr/>
          <p:nvPr/>
        </p:nvSpPr>
        <p:spPr>
          <a:xfrm>
            <a:off x="3627324" y="200218"/>
            <a:ext cx="2703783" cy="8272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rgbClr val="E60026"/>
              </a:gs>
              <a:gs pos="0">
                <a:srgbClr val="FFFF00">
                  <a:alpha val="9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061182-777E-49AB-A97B-06E07EA7B40E}"/>
              </a:ext>
            </a:extLst>
          </p:cNvPr>
          <p:cNvSpPr/>
          <p:nvPr/>
        </p:nvSpPr>
        <p:spPr>
          <a:xfrm>
            <a:off x="376210" y="1661400"/>
            <a:ext cx="3550734" cy="350966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3FDA50-9C3D-4913-93FE-2C2012F9F407}"/>
              </a:ext>
            </a:extLst>
          </p:cNvPr>
          <p:cNvSpPr/>
          <p:nvPr/>
        </p:nvSpPr>
        <p:spPr>
          <a:xfrm>
            <a:off x="392176" y="1661400"/>
            <a:ext cx="3550734" cy="350966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4E2411-8CA0-41B0-82BF-21E1AC75CA62}"/>
              </a:ext>
            </a:extLst>
          </p:cNvPr>
          <p:cNvSpPr/>
          <p:nvPr/>
        </p:nvSpPr>
        <p:spPr>
          <a:xfrm>
            <a:off x="376077" y="1651812"/>
            <a:ext cx="3550734" cy="350966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FD8C0F-120E-4EAC-9914-ECD6A3903560}"/>
              </a:ext>
            </a:extLst>
          </p:cNvPr>
          <p:cNvSpPr/>
          <p:nvPr/>
        </p:nvSpPr>
        <p:spPr>
          <a:xfrm>
            <a:off x="390327" y="1655154"/>
            <a:ext cx="3550734" cy="350966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051DD1-D497-4EC0-9B89-3C0A83BD21C8}"/>
              </a:ext>
            </a:extLst>
          </p:cNvPr>
          <p:cNvSpPr/>
          <p:nvPr/>
        </p:nvSpPr>
        <p:spPr>
          <a:xfrm>
            <a:off x="398310" y="1657439"/>
            <a:ext cx="3550734" cy="350966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DDBD55-ED37-4B06-BC84-27541A7FC51E}"/>
              </a:ext>
            </a:extLst>
          </p:cNvPr>
          <p:cNvSpPr/>
          <p:nvPr/>
        </p:nvSpPr>
        <p:spPr>
          <a:xfrm>
            <a:off x="390460" y="1670837"/>
            <a:ext cx="3550734" cy="351425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4720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24" grpId="0" animBg="1"/>
      <p:bldP spid="22" grpId="0" animBg="1"/>
      <p:bldP spid="21" grpId="0" animBg="1"/>
      <p:bldP spid="2" grpId="0" animBg="1"/>
      <p:bldP spid="3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02843" y="190500"/>
            <a:ext cx="3738314" cy="116205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4513" y="2254447"/>
            <a:ext cx="5162703" cy="408249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শ্রেণী-সপ্তম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বিষয়-তথ্য ও যোগাযোগ প্রযুক্তি</a:t>
            </a:r>
          </a:p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</a:p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১৩.১২.২০২০</a:t>
            </a:r>
          </a:p>
          <a:p>
            <a:pPr algn="ctr"/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AE090-62F1-4664-818D-19D6161D3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90" y="1772562"/>
            <a:ext cx="3738314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405CD-CD08-4F14-9756-2B18DB8B8E7D}"/>
              </a:ext>
            </a:extLst>
          </p:cNvPr>
          <p:cNvSpPr txBox="1"/>
          <p:nvPr/>
        </p:nvSpPr>
        <p:spPr>
          <a:xfrm>
            <a:off x="152400" y="22479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45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859610" y="2679873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Freeform 11"/>
          <p:cNvSpPr/>
          <p:nvPr/>
        </p:nvSpPr>
        <p:spPr>
          <a:xfrm rot="16215678">
            <a:off x="4425668" y="2198340"/>
            <a:ext cx="301681" cy="484425"/>
          </a:xfrm>
          <a:custGeom>
            <a:avLst/>
            <a:gdLst>
              <a:gd name="connsiteX0" fmla="*/ 0 w 301681"/>
              <a:gd name="connsiteY0" fmla="*/ 96885 h 484425"/>
              <a:gd name="connsiteX1" fmla="*/ 150841 w 301681"/>
              <a:gd name="connsiteY1" fmla="*/ 96885 h 484425"/>
              <a:gd name="connsiteX2" fmla="*/ 150841 w 301681"/>
              <a:gd name="connsiteY2" fmla="*/ 0 h 484425"/>
              <a:gd name="connsiteX3" fmla="*/ 301681 w 301681"/>
              <a:gd name="connsiteY3" fmla="*/ 242213 h 484425"/>
              <a:gd name="connsiteX4" fmla="*/ 150841 w 301681"/>
              <a:gd name="connsiteY4" fmla="*/ 484425 h 484425"/>
              <a:gd name="connsiteX5" fmla="*/ 150841 w 301681"/>
              <a:gd name="connsiteY5" fmla="*/ 387540 h 484425"/>
              <a:gd name="connsiteX6" fmla="*/ 0 w 301681"/>
              <a:gd name="connsiteY6" fmla="*/ 387540 h 484425"/>
              <a:gd name="connsiteX7" fmla="*/ 0 w 301681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81" h="484425">
                <a:moveTo>
                  <a:pt x="0" y="96885"/>
                </a:moveTo>
                <a:lnTo>
                  <a:pt x="150841" y="96885"/>
                </a:lnTo>
                <a:lnTo>
                  <a:pt x="150841" y="0"/>
                </a:lnTo>
                <a:lnTo>
                  <a:pt x="301681" y="242213"/>
                </a:lnTo>
                <a:lnTo>
                  <a:pt x="150841" y="484425"/>
                </a:lnTo>
                <a:lnTo>
                  <a:pt x="150841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96885" rIns="90505" bIns="9688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13" name="Freeform 12"/>
          <p:cNvSpPr/>
          <p:nvPr/>
        </p:nvSpPr>
        <p:spPr>
          <a:xfrm>
            <a:off x="3868704" y="836734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9800000">
            <a:off x="5277182" y="2692568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hemeClr val="accent2">
              <a:shade val="90000"/>
              <a:hueOff val="-114936"/>
              <a:satOff val="82"/>
              <a:lumOff val="6423"/>
              <a:alphaOff val="0"/>
            </a:schemeClr>
          </a:lnRef>
          <a:fillRef idx="1">
            <a:schemeClr val="accent2">
              <a:shade val="90000"/>
              <a:hueOff val="-114936"/>
              <a:satOff val="82"/>
              <a:lumOff val="6423"/>
              <a:alphaOff val="0"/>
            </a:schemeClr>
          </a:fillRef>
          <a:effectRef idx="0">
            <a:schemeClr val="accent2">
              <a:shade val="90000"/>
              <a:hueOff val="-114936"/>
              <a:satOff val="82"/>
              <a:lumOff val="64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5" rIns="90498" bIns="9688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15" name="Freeform 14"/>
          <p:cNvSpPr/>
          <p:nvPr/>
        </p:nvSpPr>
        <p:spPr>
          <a:xfrm>
            <a:off x="5586423" y="1833729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8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276020">
            <a:off x="5367525" y="3569045"/>
            <a:ext cx="373173" cy="484425"/>
          </a:xfrm>
          <a:custGeom>
            <a:avLst/>
            <a:gdLst>
              <a:gd name="connsiteX0" fmla="*/ 0 w 373173"/>
              <a:gd name="connsiteY0" fmla="*/ 96885 h 484425"/>
              <a:gd name="connsiteX1" fmla="*/ 186587 w 373173"/>
              <a:gd name="connsiteY1" fmla="*/ 96885 h 484425"/>
              <a:gd name="connsiteX2" fmla="*/ 186587 w 373173"/>
              <a:gd name="connsiteY2" fmla="*/ 0 h 484425"/>
              <a:gd name="connsiteX3" fmla="*/ 373173 w 373173"/>
              <a:gd name="connsiteY3" fmla="*/ 242213 h 484425"/>
              <a:gd name="connsiteX4" fmla="*/ 186587 w 373173"/>
              <a:gd name="connsiteY4" fmla="*/ 484425 h 484425"/>
              <a:gd name="connsiteX5" fmla="*/ 186587 w 373173"/>
              <a:gd name="connsiteY5" fmla="*/ 387540 h 484425"/>
              <a:gd name="connsiteX6" fmla="*/ 0 w 373173"/>
              <a:gd name="connsiteY6" fmla="*/ 387540 h 484425"/>
              <a:gd name="connsiteX7" fmla="*/ 0 w 373173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173" h="484425">
                <a:moveTo>
                  <a:pt x="0" y="96885"/>
                </a:moveTo>
                <a:lnTo>
                  <a:pt x="186587" y="96885"/>
                </a:lnTo>
                <a:lnTo>
                  <a:pt x="186587" y="0"/>
                </a:lnTo>
                <a:lnTo>
                  <a:pt x="373173" y="242213"/>
                </a:lnTo>
                <a:lnTo>
                  <a:pt x="186587" y="484425"/>
                </a:lnTo>
                <a:lnTo>
                  <a:pt x="186587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hemeClr val="accent2">
              <a:shade val="90000"/>
              <a:hueOff val="-229872"/>
              <a:satOff val="164"/>
              <a:lumOff val="12846"/>
              <a:alphaOff val="0"/>
            </a:schemeClr>
          </a:lnRef>
          <a:fillRef idx="1">
            <a:schemeClr val="accent2">
              <a:shade val="90000"/>
              <a:hueOff val="-229872"/>
              <a:satOff val="164"/>
              <a:lumOff val="12846"/>
              <a:alphaOff val="0"/>
            </a:schemeClr>
          </a:fillRef>
          <a:effectRef idx="0">
            <a:schemeClr val="accent2">
              <a:shade val="90000"/>
              <a:hueOff val="-229872"/>
              <a:satOff val="164"/>
              <a:lumOff val="128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111951" bIns="9688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17" name="Freeform 16"/>
          <p:cNvSpPr/>
          <p:nvPr/>
        </p:nvSpPr>
        <p:spPr>
          <a:xfrm>
            <a:off x="5957811" y="3556239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16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5400000">
            <a:off x="4421169" y="4175226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hemeClr val="accent2">
              <a:shade val="90000"/>
              <a:hueOff val="-344809"/>
              <a:satOff val="245"/>
              <a:lumOff val="19268"/>
              <a:alphaOff val="0"/>
            </a:schemeClr>
          </a:lnRef>
          <a:fillRef idx="1">
            <a:schemeClr val="accent2">
              <a:shade val="90000"/>
              <a:hueOff val="-344809"/>
              <a:satOff val="245"/>
              <a:lumOff val="19268"/>
              <a:alphaOff val="0"/>
            </a:schemeClr>
          </a:fillRef>
          <a:effectRef idx="0">
            <a:schemeClr val="accent2">
              <a:shade val="90000"/>
              <a:hueOff val="-344809"/>
              <a:satOff val="245"/>
              <a:lumOff val="192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90497" bIns="9688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19" name="Freeform 18"/>
          <p:cNvSpPr/>
          <p:nvPr/>
        </p:nvSpPr>
        <p:spPr>
          <a:xfrm>
            <a:off x="3859610" y="4824657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24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19800000">
            <a:off x="3565157" y="3681004"/>
            <a:ext cx="301661" cy="484426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301660" y="387540"/>
                </a:moveTo>
                <a:lnTo>
                  <a:pt x="150830" y="387540"/>
                </a:lnTo>
                <a:lnTo>
                  <a:pt x="150830" y="484425"/>
                </a:lnTo>
                <a:lnTo>
                  <a:pt x="0" y="242212"/>
                </a:lnTo>
                <a:lnTo>
                  <a:pt x="150830" y="0"/>
                </a:lnTo>
                <a:lnTo>
                  <a:pt x="150830" y="96885"/>
                </a:lnTo>
                <a:lnTo>
                  <a:pt x="301660" y="96885"/>
                </a:lnTo>
                <a:lnTo>
                  <a:pt x="301660" y="3875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hemeClr val="accent2">
              <a:shade val="90000"/>
              <a:hueOff val="-459745"/>
              <a:satOff val="327"/>
              <a:lumOff val="25691"/>
              <a:alphaOff val="0"/>
            </a:schemeClr>
          </a:lnRef>
          <a:fillRef idx="1">
            <a:schemeClr val="accent2">
              <a:shade val="90000"/>
              <a:hueOff val="-459745"/>
              <a:satOff val="327"/>
              <a:lumOff val="25691"/>
              <a:alphaOff val="0"/>
            </a:schemeClr>
          </a:fillRef>
          <a:effectRef idx="0">
            <a:schemeClr val="accent2">
              <a:shade val="90000"/>
              <a:hueOff val="-459745"/>
              <a:satOff val="327"/>
              <a:lumOff val="256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7" tIns="96886" rIns="1" bIns="96884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21" name="Freeform 20"/>
          <p:cNvSpPr/>
          <p:nvPr/>
        </p:nvSpPr>
        <p:spPr>
          <a:xfrm>
            <a:off x="2204953" y="3768943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32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1358730">
            <a:off x="3311984" y="2754597"/>
            <a:ext cx="448143" cy="484426"/>
          </a:xfrm>
          <a:custGeom>
            <a:avLst/>
            <a:gdLst>
              <a:gd name="connsiteX0" fmla="*/ 0 w 448142"/>
              <a:gd name="connsiteY0" fmla="*/ 96885 h 484425"/>
              <a:gd name="connsiteX1" fmla="*/ 224071 w 448142"/>
              <a:gd name="connsiteY1" fmla="*/ 96885 h 484425"/>
              <a:gd name="connsiteX2" fmla="*/ 224071 w 448142"/>
              <a:gd name="connsiteY2" fmla="*/ 0 h 484425"/>
              <a:gd name="connsiteX3" fmla="*/ 448142 w 448142"/>
              <a:gd name="connsiteY3" fmla="*/ 242213 h 484425"/>
              <a:gd name="connsiteX4" fmla="*/ 224071 w 448142"/>
              <a:gd name="connsiteY4" fmla="*/ 484425 h 484425"/>
              <a:gd name="connsiteX5" fmla="*/ 224071 w 448142"/>
              <a:gd name="connsiteY5" fmla="*/ 387540 h 484425"/>
              <a:gd name="connsiteX6" fmla="*/ 0 w 448142"/>
              <a:gd name="connsiteY6" fmla="*/ 387540 h 484425"/>
              <a:gd name="connsiteX7" fmla="*/ 0 w 448142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42" h="484425">
                <a:moveTo>
                  <a:pt x="448142" y="387540"/>
                </a:moveTo>
                <a:lnTo>
                  <a:pt x="224071" y="387540"/>
                </a:lnTo>
                <a:lnTo>
                  <a:pt x="224071" y="484425"/>
                </a:lnTo>
                <a:lnTo>
                  <a:pt x="0" y="242212"/>
                </a:lnTo>
                <a:lnTo>
                  <a:pt x="224071" y="0"/>
                </a:lnTo>
                <a:lnTo>
                  <a:pt x="224071" y="96885"/>
                </a:lnTo>
                <a:lnTo>
                  <a:pt x="448142" y="96885"/>
                </a:lnTo>
                <a:lnTo>
                  <a:pt x="448142" y="3875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hemeClr val="accent2">
              <a:shade val="90000"/>
              <a:hueOff val="-574681"/>
              <a:satOff val="409"/>
              <a:lumOff val="32114"/>
              <a:alphaOff val="0"/>
            </a:schemeClr>
          </a:lnRef>
          <a:fillRef idx="1">
            <a:schemeClr val="accent2">
              <a:shade val="90000"/>
              <a:hueOff val="-574681"/>
              <a:satOff val="409"/>
              <a:lumOff val="32114"/>
              <a:alphaOff val="0"/>
            </a:schemeClr>
          </a:fillRef>
          <a:effectRef idx="0">
            <a:schemeClr val="accent2">
              <a:shade val="90000"/>
              <a:hueOff val="-574681"/>
              <a:satOff val="409"/>
              <a:lumOff val="321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43" tIns="96885" rIns="0" bIns="96885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/>
          </a:p>
        </p:txBody>
      </p:sp>
      <p:sp>
        <p:nvSpPr>
          <p:cNvPr id="23" name="Freeform 22"/>
          <p:cNvSpPr/>
          <p:nvPr/>
        </p:nvSpPr>
        <p:spPr>
          <a:xfrm>
            <a:off x="1832970" y="1855246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86124" tIns="286124" rIns="286124" bIns="286124" numCol="1" spcCol="1270" anchor="ctr" anchorCtr="0">
            <a:noAutofit/>
          </a:bodyPr>
          <a:lstStyle/>
          <a:p>
            <a:pPr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 rot="1737614">
            <a:off x="6939365" y="146169"/>
            <a:ext cx="2212089" cy="1153551"/>
          </a:xfrm>
          <a:prstGeom prst="wedgeEllipseCallout">
            <a:avLst>
              <a:gd name="adj1" fmla="val -26331"/>
              <a:gd name="adj2" fmla="val 14337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2918579">
            <a:off x="7654684" y="2263084"/>
            <a:ext cx="1466470" cy="1153551"/>
          </a:xfrm>
          <a:prstGeom prst="wedgeEllipseCallout">
            <a:avLst>
              <a:gd name="adj1" fmla="val -5949"/>
              <a:gd name="adj2" fmla="val 1446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14587728">
            <a:off x="-280157" y="5280676"/>
            <a:ext cx="2314185" cy="793582"/>
          </a:xfrm>
          <a:prstGeom prst="wedgeEllipseCallout">
            <a:avLst>
              <a:gd name="adj1" fmla="val -1956"/>
              <a:gd name="adj2" fmla="val 2123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ক্যালকুলেটার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5575794">
            <a:off x="6083428" y="5343702"/>
            <a:ext cx="1887872" cy="1153551"/>
          </a:xfrm>
          <a:prstGeom prst="wedgeEllipseCallout">
            <a:avLst>
              <a:gd name="adj1" fmla="val -11895"/>
              <a:gd name="adj2" fmla="val 17104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16424481">
            <a:off x="1517362" y="115847"/>
            <a:ext cx="1308295" cy="1153551"/>
          </a:xfrm>
          <a:prstGeom prst="wedgeEllipseCallout">
            <a:avLst>
              <a:gd name="adj1" fmla="val -47685"/>
              <a:gd name="adj2" fmla="val 12258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5436016">
            <a:off x="-168942" y="1960128"/>
            <a:ext cx="1647963" cy="917414"/>
          </a:xfrm>
          <a:prstGeom prst="wedgeEllipseCallout">
            <a:avLst>
              <a:gd name="adj1" fmla="val -25670"/>
              <a:gd name="adj2" fmla="val 12187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5624" y="3001284"/>
            <a:ext cx="1485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8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51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09841" y="474260"/>
            <a:ext cx="3086159" cy="103723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2120" y="3013501"/>
            <a:ext cx="1000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জীবনে আই সি টি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802" y="379808"/>
            <a:ext cx="2849976" cy="1709985"/>
          </a:xfrm>
          <a:custGeom>
            <a:avLst/>
            <a:gdLst>
              <a:gd name="connsiteX0" fmla="*/ 0 w 2849976"/>
              <a:gd name="connsiteY0" fmla="*/ 0 h 1709985"/>
              <a:gd name="connsiteX1" fmla="*/ 2849976 w 2849976"/>
              <a:gd name="connsiteY1" fmla="*/ 0 h 1709985"/>
              <a:gd name="connsiteX2" fmla="*/ 2849976 w 2849976"/>
              <a:gd name="connsiteY2" fmla="*/ 1709985 h 1709985"/>
              <a:gd name="connsiteX3" fmla="*/ 0 w 2849976"/>
              <a:gd name="connsiteY3" fmla="*/ 1709985 h 1709985"/>
              <a:gd name="connsiteX4" fmla="*/ 0 w 2849976"/>
              <a:gd name="connsiteY4" fmla="*/ 0 h 17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76" h="1709985">
                <a:moveTo>
                  <a:pt x="0" y="0"/>
                </a:moveTo>
                <a:lnTo>
                  <a:pt x="2849976" y="0"/>
                </a:lnTo>
                <a:lnTo>
                  <a:pt x="2849976" y="1709985"/>
                </a:lnTo>
                <a:lnTo>
                  <a:pt x="0" y="1709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252222" y="427229"/>
            <a:ext cx="2849976" cy="1709985"/>
          </a:xfrm>
          <a:custGeom>
            <a:avLst/>
            <a:gdLst>
              <a:gd name="connsiteX0" fmla="*/ 0 w 2849976"/>
              <a:gd name="connsiteY0" fmla="*/ 0 h 1709985"/>
              <a:gd name="connsiteX1" fmla="*/ 2849976 w 2849976"/>
              <a:gd name="connsiteY1" fmla="*/ 0 h 1709985"/>
              <a:gd name="connsiteX2" fmla="*/ 2849976 w 2849976"/>
              <a:gd name="connsiteY2" fmla="*/ 1709985 h 1709985"/>
              <a:gd name="connsiteX3" fmla="*/ 0 w 2849976"/>
              <a:gd name="connsiteY3" fmla="*/ 1709985 h 1709985"/>
              <a:gd name="connsiteX4" fmla="*/ 0 w 2849976"/>
              <a:gd name="connsiteY4" fmla="*/ 0 h 17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76" h="1709985">
                <a:moveTo>
                  <a:pt x="0" y="0"/>
                </a:moveTo>
                <a:lnTo>
                  <a:pt x="2849976" y="0"/>
                </a:lnTo>
                <a:lnTo>
                  <a:pt x="2849976" y="1709985"/>
                </a:lnTo>
                <a:lnTo>
                  <a:pt x="0" y="1709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500" y="4502062"/>
            <a:ext cx="2849976" cy="1709985"/>
          </a:xfrm>
          <a:custGeom>
            <a:avLst/>
            <a:gdLst>
              <a:gd name="connsiteX0" fmla="*/ 0 w 2849976"/>
              <a:gd name="connsiteY0" fmla="*/ 0 h 1709985"/>
              <a:gd name="connsiteX1" fmla="*/ 2849976 w 2849976"/>
              <a:gd name="connsiteY1" fmla="*/ 0 h 1709985"/>
              <a:gd name="connsiteX2" fmla="*/ 2849976 w 2849976"/>
              <a:gd name="connsiteY2" fmla="*/ 1709985 h 1709985"/>
              <a:gd name="connsiteX3" fmla="*/ 0 w 2849976"/>
              <a:gd name="connsiteY3" fmla="*/ 1709985 h 1709985"/>
              <a:gd name="connsiteX4" fmla="*/ 0 w 2849976"/>
              <a:gd name="connsiteY4" fmla="*/ 0 h 17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76" h="1709985">
                <a:moveTo>
                  <a:pt x="0" y="0"/>
                </a:moveTo>
                <a:lnTo>
                  <a:pt x="2849976" y="0"/>
                </a:lnTo>
                <a:lnTo>
                  <a:pt x="2849976" y="1709985"/>
                </a:lnTo>
                <a:lnTo>
                  <a:pt x="0" y="1709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294024" y="4438620"/>
            <a:ext cx="2849976" cy="1709985"/>
          </a:xfrm>
          <a:custGeom>
            <a:avLst/>
            <a:gdLst>
              <a:gd name="connsiteX0" fmla="*/ 0 w 2849976"/>
              <a:gd name="connsiteY0" fmla="*/ 0 h 1709985"/>
              <a:gd name="connsiteX1" fmla="*/ 2849976 w 2849976"/>
              <a:gd name="connsiteY1" fmla="*/ 0 h 1709985"/>
              <a:gd name="connsiteX2" fmla="*/ 2849976 w 2849976"/>
              <a:gd name="connsiteY2" fmla="*/ 1709985 h 1709985"/>
              <a:gd name="connsiteX3" fmla="*/ 0 w 2849976"/>
              <a:gd name="connsiteY3" fmla="*/ 1709985 h 1709985"/>
              <a:gd name="connsiteX4" fmla="*/ 0 w 2849976"/>
              <a:gd name="connsiteY4" fmla="*/ 0 h 17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76" h="1709985">
                <a:moveTo>
                  <a:pt x="0" y="0"/>
                </a:moveTo>
                <a:lnTo>
                  <a:pt x="2849976" y="0"/>
                </a:lnTo>
                <a:lnTo>
                  <a:pt x="2849976" y="1709985"/>
                </a:lnTo>
                <a:lnTo>
                  <a:pt x="0" y="170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83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1426478" y="3401489"/>
            <a:ext cx="17395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endParaRPr lang="bn-BD" sz="405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63642" y="4776142"/>
            <a:ext cx="14276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endParaRPr lang="bn-BD" sz="405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C4D0EC-DC6F-4941-87DA-25DA7199738A}"/>
              </a:ext>
            </a:extLst>
          </p:cNvPr>
          <p:cNvGrpSpPr/>
          <p:nvPr/>
        </p:nvGrpSpPr>
        <p:grpSpPr>
          <a:xfrm>
            <a:off x="3346203" y="175708"/>
            <a:ext cx="2984993" cy="923330"/>
            <a:chOff x="3840303" y="81506"/>
            <a:chExt cx="3979990" cy="123110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9BF863D-2EEF-4CCB-B9A1-747961A6DB05}"/>
                </a:ext>
              </a:extLst>
            </p:cNvPr>
            <p:cNvSpPr/>
            <p:nvPr/>
          </p:nvSpPr>
          <p:spPr>
            <a:xfrm>
              <a:off x="3840303" y="173141"/>
              <a:ext cx="3903450" cy="1024995"/>
            </a:xfrm>
            <a:prstGeom prst="roundRect">
              <a:avLst>
                <a:gd name="adj" fmla="val 46526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DA0AF4-CE78-402B-8746-D8810D7B6484}"/>
                </a:ext>
              </a:extLst>
            </p:cNvPr>
            <p:cNvSpPr txBox="1"/>
            <p:nvPr/>
          </p:nvSpPr>
          <p:spPr>
            <a:xfrm>
              <a:off x="3994063" y="81506"/>
              <a:ext cx="382623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9BC979-2280-4553-A989-FF0AC347E142}"/>
              </a:ext>
            </a:extLst>
          </p:cNvPr>
          <p:cNvGrpSpPr/>
          <p:nvPr/>
        </p:nvGrpSpPr>
        <p:grpSpPr>
          <a:xfrm rot="3000000">
            <a:off x="-162180" y="2079352"/>
            <a:ext cx="419360" cy="3601682"/>
            <a:chOff x="0" y="1434126"/>
            <a:chExt cx="559147" cy="5763044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DCF23DF-E60C-4311-95FE-39010DC1F554}"/>
                </a:ext>
              </a:extLst>
            </p:cNvPr>
            <p:cNvSpPr/>
            <p:nvPr/>
          </p:nvSpPr>
          <p:spPr>
            <a:xfrm>
              <a:off x="0" y="1434126"/>
              <a:ext cx="549421" cy="288152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D3762C19-A4C6-427C-9DDB-7201F9D8345F}"/>
                </a:ext>
              </a:extLst>
            </p:cNvPr>
            <p:cNvSpPr/>
            <p:nvPr/>
          </p:nvSpPr>
          <p:spPr>
            <a:xfrm rot="10800000">
              <a:off x="9726" y="4315648"/>
              <a:ext cx="549421" cy="2881522"/>
            </a:xfrm>
            <a:prstGeom prst="triangle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529D9DD-17B5-4134-B459-666371E776B1}"/>
              </a:ext>
            </a:extLst>
          </p:cNvPr>
          <p:cNvSpPr/>
          <p:nvPr/>
        </p:nvSpPr>
        <p:spPr>
          <a:xfrm>
            <a:off x="-154883" y="3575730"/>
            <a:ext cx="507477" cy="56117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23E9358-575F-42C3-BEBF-0005BB870C8B}"/>
              </a:ext>
            </a:extLst>
          </p:cNvPr>
          <p:cNvSpPr/>
          <p:nvPr/>
        </p:nvSpPr>
        <p:spPr>
          <a:xfrm>
            <a:off x="-1177238" y="1924175"/>
            <a:ext cx="3420375" cy="3423626"/>
          </a:xfrm>
          <a:prstGeom prst="arc">
            <a:avLst>
              <a:gd name="adj1" fmla="val 15289860"/>
              <a:gd name="adj2" fmla="val 6307022"/>
            </a:avLst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7241B5-6AFB-4394-825B-99CA8081F48F}"/>
              </a:ext>
            </a:extLst>
          </p:cNvPr>
          <p:cNvGrpSpPr/>
          <p:nvPr/>
        </p:nvGrpSpPr>
        <p:grpSpPr>
          <a:xfrm>
            <a:off x="1528763" y="2167809"/>
            <a:ext cx="7358828" cy="692499"/>
            <a:chOff x="2038350" y="1747413"/>
            <a:chExt cx="9179710" cy="92333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5" name="Rectangle: Top Corners Rounded 26">
              <a:extLst>
                <a:ext uri="{FF2B5EF4-FFF2-40B4-BE49-F238E27FC236}">
                  <a16:creationId xmlns:a16="http://schemas.microsoft.com/office/drawing/2014/main" id="{354B255E-AC8B-4E6C-8FBD-BCC51E108113}"/>
                </a:ext>
              </a:extLst>
            </p:cNvPr>
            <p:cNvSpPr/>
            <p:nvPr/>
          </p:nvSpPr>
          <p:spPr>
            <a:xfrm rot="5400000">
              <a:off x="6166539" y="-2380776"/>
              <a:ext cx="923332" cy="9179710"/>
            </a:xfrm>
            <a:prstGeom prst="round2SameRect">
              <a:avLst>
                <a:gd name="adj1" fmla="val 16667"/>
                <a:gd name="adj2" fmla="val 5502"/>
              </a:avLst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FF4755-2DFA-40A6-8FBC-ECBB0C84A957}"/>
                </a:ext>
              </a:extLst>
            </p:cNvPr>
            <p:cNvSpPr txBox="1"/>
            <p:nvPr/>
          </p:nvSpPr>
          <p:spPr>
            <a:xfrm>
              <a:off x="2898540" y="1907724"/>
              <a:ext cx="8219765" cy="61555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ব্যক্তিজীবনে তথ্য ও যোগাযোগ প্রযুক্তির ব্যবহার বর্ণনা করতে পারব।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A4FFC-3680-4AA8-B91D-90778E919750}"/>
              </a:ext>
            </a:extLst>
          </p:cNvPr>
          <p:cNvGrpSpPr/>
          <p:nvPr/>
        </p:nvGrpSpPr>
        <p:grpSpPr>
          <a:xfrm>
            <a:off x="1321779" y="1924176"/>
            <a:ext cx="860761" cy="1107996"/>
            <a:chOff x="1762372" y="1422567"/>
            <a:chExt cx="1147681" cy="14773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A33006-97F5-45CF-A04E-F7BDFA45D748}"/>
                </a:ext>
              </a:extLst>
            </p:cNvPr>
            <p:cNvSpPr/>
            <p:nvPr/>
          </p:nvSpPr>
          <p:spPr>
            <a:xfrm>
              <a:off x="1762372" y="1422567"/>
              <a:ext cx="1147681" cy="141994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11269E-1953-43D5-B310-BB0F9140A769}"/>
                </a:ext>
              </a:extLst>
            </p:cNvPr>
            <p:cNvSpPr txBox="1"/>
            <p:nvPr/>
          </p:nvSpPr>
          <p:spPr>
            <a:xfrm>
              <a:off x="1859192" y="1422567"/>
              <a:ext cx="10113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C355021-9BCD-433E-9F47-5EBEED1263FA}"/>
              </a:ext>
            </a:extLst>
          </p:cNvPr>
          <p:cNvGrpSpPr/>
          <p:nvPr/>
        </p:nvGrpSpPr>
        <p:grpSpPr>
          <a:xfrm>
            <a:off x="2043113" y="3367960"/>
            <a:ext cx="6868231" cy="692499"/>
            <a:chOff x="2038350" y="1747413"/>
            <a:chExt cx="9196550" cy="923332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8" name="Rectangle: Top Corners Rounded 26">
              <a:extLst>
                <a:ext uri="{FF2B5EF4-FFF2-40B4-BE49-F238E27FC236}">
                  <a16:creationId xmlns:a16="http://schemas.microsoft.com/office/drawing/2014/main" id="{EB768EC7-51EA-4B9B-A566-09B3648032DD}"/>
                </a:ext>
              </a:extLst>
            </p:cNvPr>
            <p:cNvSpPr/>
            <p:nvPr/>
          </p:nvSpPr>
          <p:spPr>
            <a:xfrm rot="5400000">
              <a:off x="6166539" y="-2380776"/>
              <a:ext cx="923332" cy="9179709"/>
            </a:xfrm>
            <a:prstGeom prst="round2SameRect">
              <a:avLst>
                <a:gd name="adj1" fmla="val 16667"/>
                <a:gd name="adj2" fmla="val 550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003FEF5-11AC-40E3-B88E-FB68BD52A75C}"/>
                </a:ext>
              </a:extLst>
            </p:cNvPr>
            <p:cNvSpPr txBox="1"/>
            <p:nvPr/>
          </p:nvSpPr>
          <p:spPr>
            <a:xfrm>
              <a:off x="3015135" y="1905000"/>
              <a:ext cx="8219765" cy="61555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পণ্যের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8291C2-E1BC-439C-9427-65E6328458F3}"/>
              </a:ext>
            </a:extLst>
          </p:cNvPr>
          <p:cNvGrpSpPr/>
          <p:nvPr/>
        </p:nvGrpSpPr>
        <p:grpSpPr>
          <a:xfrm>
            <a:off x="1836129" y="3124326"/>
            <a:ext cx="860761" cy="1107996"/>
            <a:chOff x="1762372" y="1422567"/>
            <a:chExt cx="1147681" cy="1477328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1018E53-56BC-4115-A535-54A107DADB73}"/>
                </a:ext>
              </a:extLst>
            </p:cNvPr>
            <p:cNvSpPr/>
            <p:nvPr/>
          </p:nvSpPr>
          <p:spPr>
            <a:xfrm>
              <a:off x="1762372" y="1422567"/>
              <a:ext cx="1147681" cy="141994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8974AF1-1798-4D30-BC4C-FB1FEEA7EEEC}"/>
                </a:ext>
              </a:extLst>
            </p:cNvPr>
            <p:cNvSpPr txBox="1"/>
            <p:nvPr/>
          </p:nvSpPr>
          <p:spPr>
            <a:xfrm>
              <a:off x="1859192" y="1422567"/>
              <a:ext cx="10113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66E746-7D32-4E78-B1FD-C54D5A76974B}"/>
              </a:ext>
            </a:extLst>
          </p:cNvPr>
          <p:cNvGrpSpPr/>
          <p:nvPr/>
        </p:nvGrpSpPr>
        <p:grpSpPr>
          <a:xfrm>
            <a:off x="1885950" y="4539535"/>
            <a:ext cx="7133230" cy="692499"/>
            <a:chOff x="2038350" y="1747413"/>
            <a:chExt cx="9341876" cy="92333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6" name="Rectangle: Top Corners Rounded 26">
              <a:extLst>
                <a:ext uri="{FF2B5EF4-FFF2-40B4-BE49-F238E27FC236}">
                  <a16:creationId xmlns:a16="http://schemas.microsoft.com/office/drawing/2014/main" id="{582910AE-2453-4832-9BD2-D6446D37C4D0}"/>
                </a:ext>
              </a:extLst>
            </p:cNvPr>
            <p:cNvSpPr/>
            <p:nvPr/>
          </p:nvSpPr>
          <p:spPr>
            <a:xfrm rot="5400000">
              <a:off x="6166539" y="-2380776"/>
              <a:ext cx="923332" cy="9179710"/>
            </a:xfrm>
            <a:prstGeom prst="round2SameRect">
              <a:avLst>
                <a:gd name="adj1" fmla="val 16667"/>
                <a:gd name="adj2" fmla="val 55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27590DD-616B-413C-B2AE-8367BAE7F787}"/>
                </a:ext>
              </a:extLst>
            </p:cNvPr>
            <p:cNvSpPr txBox="1"/>
            <p:nvPr/>
          </p:nvSpPr>
          <p:spPr>
            <a:xfrm>
              <a:off x="3053947" y="1920737"/>
              <a:ext cx="8326279" cy="61555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আগ্রহী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7C886D7-B5E2-4D3A-93E2-77F4DAFEC206}"/>
              </a:ext>
            </a:extLst>
          </p:cNvPr>
          <p:cNvGrpSpPr/>
          <p:nvPr/>
        </p:nvGrpSpPr>
        <p:grpSpPr>
          <a:xfrm>
            <a:off x="1678967" y="4295901"/>
            <a:ext cx="880064" cy="1107996"/>
            <a:chOff x="1762372" y="1422567"/>
            <a:chExt cx="1147681" cy="147732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DA8BA16-4918-4BB5-9CC9-76C7D74711DC}"/>
                </a:ext>
              </a:extLst>
            </p:cNvPr>
            <p:cNvSpPr/>
            <p:nvPr/>
          </p:nvSpPr>
          <p:spPr>
            <a:xfrm>
              <a:off x="1762372" y="1422567"/>
              <a:ext cx="1147681" cy="141994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338C7AE-3291-4A9E-9376-6A0EA2AF5B3C}"/>
                </a:ext>
              </a:extLst>
            </p:cNvPr>
            <p:cNvSpPr txBox="1"/>
            <p:nvPr/>
          </p:nvSpPr>
          <p:spPr>
            <a:xfrm>
              <a:off x="1859191" y="1422567"/>
              <a:ext cx="10113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85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0" y="-114300"/>
            <a:ext cx="9144000" cy="7101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0542751"/>
              </p:ext>
            </p:extLst>
          </p:nvPr>
        </p:nvGraphicFramePr>
        <p:xfrm>
          <a:off x="1523999" y="857250"/>
          <a:ext cx="7456227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883"/>
            <a:ext cx="4399722" cy="4022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23" y="932320"/>
            <a:ext cx="4744278" cy="3985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774" y="4918153"/>
            <a:ext cx="89982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ইলেকট্রনি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ক্স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যন্ত্র ,যা মানুষের দেওয়া তথ্য ও উপাত্তের মাধ্যমে ফলাফল প্রদান করে এবং সম্ভব অসম্ভব সব ধরনের কাজ করে 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361</Words>
  <Application>Microsoft Office PowerPoint</Application>
  <PresentationFormat>On-screen Show (4:3)</PresentationFormat>
  <Paragraphs>85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2020-12-13T08:38:19Z</dcterms:created>
  <dcterms:modified xsi:type="dcterms:W3CDTF">2020-12-13T08:40:37Z</dcterms:modified>
  <cp:version>2</cp:version>
</cp:coreProperties>
</file>