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6" r:id="rId5"/>
    <p:sldId id="260" r:id="rId6"/>
    <p:sldId id="272" r:id="rId7"/>
    <p:sldId id="273" r:id="rId8"/>
    <p:sldId id="261" r:id="rId9"/>
    <p:sldId id="262" r:id="rId10"/>
    <p:sldId id="263" r:id="rId11"/>
    <p:sldId id="274" r:id="rId12"/>
    <p:sldId id="264" r:id="rId13"/>
    <p:sldId id="265" r:id="rId14"/>
    <p:sldId id="266" r:id="rId15"/>
    <p:sldId id="267" r:id="rId16"/>
    <p:sldId id="275" r:id="rId17"/>
    <p:sldId id="26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B267E-D684-4F54-8954-34E0129B8C46}" type="doc">
      <dgm:prSet loTypeId="urn:microsoft.com/office/officeart/2005/8/layout/radial1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FA16E14-9413-44A3-8A1F-3AAE87E67616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5A96F3-EFEF-4E74-8CC1-578E67FB9633}" type="parTrans" cxnId="{C0AC6323-3C99-4997-961F-E2A6468EBF00}">
      <dgm:prSet/>
      <dgm:spPr/>
      <dgm:t>
        <a:bodyPr/>
        <a:lstStyle/>
        <a:p>
          <a:endParaRPr lang="en-US"/>
        </a:p>
      </dgm:t>
    </dgm:pt>
    <dgm:pt modelId="{6203AF92-2A17-442F-A27D-C4C143304917}" type="sibTrans" cxnId="{C0AC6323-3C99-4997-961F-E2A6468EBF00}">
      <dgm:prSet/>
      <dgm:spPr/>
      <dgm:t>
        <a:bodyPr/>
        <a:lstStyle/>
        <a:p>
          <a:endParaRPr lang="en-US"/>
        </a:p>
      </dgm:t>
    </dgm:pt>
    <dgm:pt modelId="{280D5D2D-8B55-4515-AAB6-9304B17063ED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মানুষ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62EDDD-13BB-43B9-85DC-EE41444FD345}" type="parTrans" cxnId="{58304690-CC67-4FA2-9304-086B80E48F57}">
      <dgm:prSet/>
      <dgm:spPr/>
      <dgm:t>
        <a:bodyPr/>
        <a:lstStyle/>
        <a:p>
          <a:endParaRPr lang="en-US"/>
        </a:p>
      </dgm:t>
    </dgm:pt>
    <dgm:pt modelId="{73A9EFFD-1506-44E6-98EB-F4129344E5EC}" type="sibTrans" cxnId="{58304690-CC67-4FA2-9304-086B80E48F57}">
      <dgm:prSet/>
      <dgm:spPr/>
      <dgm:t>
        <a:bodyPr/>
        <a:lstStyle/>
        <a:p>
          <a:endParaRPr lang="en-US"/>
        </a:p>
      </dgm:t>
    </dgm:pt>
    <dgm:pt modelId="{1E16F869-C7D8-4983-9CF6-1A4FFC20524B}">
      <dgm:prSet phldrT="[Text]"/>
      <dgm:spPr/>
      <dgm:t>
        <a:bodyPr/>
        <a:lstStyle/>
        <a:p>
          <a:r>
            <a:rPr lang="bn-BD" dirty="0" smtClean="0"/>
            <a:t>গাছপালা</a:t>
          </a:r>
          <a:endParaRPr lang="en-US" dirty="0"/>
        </a:p>
      </dgm:t>
    </dgm:pt>
    <dgm:pt modelId="{DEBDC097-F093-4080-BC0E-4F12F6C30CC7}" type="parTrans" cxnId="{FBBB95C5-539D-4EDF-ABE5-AE92D02466FD}">
      <dgm:prSet/>
      <dgm:spPr/>
      <dgm:t>
        <a:bodyPr/>
        <a:lstStyle/>
        <a:p>
          <a:endParaRPr lang="en-US"/>
        </a:p>
      </dgm:t>
    </dgm:pt>
    <dgm:pt modelId="{A5C402AC-4E93-44A5-B124-556E58824800}" type="sibTrans" cxnId="{FBBB95C5-539D-4EDF-ABE5-AE92D02466FD}">
      <dgm:prSet/>
      <dgm:spPr/>
      <dgm:t>
        <a:bodyPr/>
        <a:lstStyle/>
        <a:p>
          <a:endParaRPr lang="en-US"/>
        </a:p>
      </dgm:t>
    </dgm:pt>
    <dgm:pt modelId="{BB06B050-76A9-491C-AFD9-DABE5C35BEEC}">
      <dgm:prSet phldrT="[Text]"/>
      <dgm:spPr/>
      <dgm:t>
        <a:bodyPr/>
        <a:lstStyle/>
        <a:p>
          <a:r>
            <a:rPr lang="bn-BD" dirty="0" smtClean="0"/>
            <a:t>ঘরবাড়ি</a:t>
          </a:r>
          <a:endParaRPr lang="en-US" dirty="0"/>
        </a:p>
      </dgm:t>
    </dgm:pt>
    <dgm:pt modelId="{4C40B686-7628-4912-83E1-81323FFDD2E7}" type="parTrans" cxnId="{8AAA47C8-B984-4C0B-AA52-6FC8C094F8E5}">
      <dgm:prSet/>
      <dgm:spPr/>
      <dgm:t>
        <a:bodyPr/>
        <a:lstStyle/>
        <a:p>
          <a:endParaRPr lang="en-US"/>
        </a:p>
      </dgm:t>
    </dgm:pt>
    <dgm:pt modelId="{35A4722A-8658-45F1-87B5-25864D2D4758}" type="sibTrans" cxnId="{8AAA47C8-B984-4C0B-AA52-6FC8C094F8E5}">
      <dgm:prSet/>
      <dgm:spPr/>
      <dgm:t>
        <a:bodyPr/>
        <a:lstStyle/>
        <a:p>
          <a:endParaRPr lang="en-US"/>
        </a:p>
      </dgm:t>
    </dgm:pt>
    <dgm:pt modelId="{169B45E1-3175-4851-BFA2-82D851F9D310}">
      <dgm:prSet phldrT="[Text]"/>
      <dgm:spPr/>
      <dgm:t>
        <a:bodyPr/>
        <a:lstStyle/>
        <a:p>
          <a:r>
            <a:rPr lang="bn-BD" dirty="0" smtClean="0"/>
            <a:t>পশুপাখি</a:t>
          </a:r>
          <a:endParaRPr lang="en-US" dirty="0"/>
        </a:p>
      </dgm:t>
    </dgm:pt>
    <dgm:pt modelId="{FBAF35AE-C0C2-4901-A2B9-73D1BBAF7CE0}" type="parTrans" cxnId="{4DED793D-3C94-4231-8C5A-FC11B919AD82}">
      <dgm:prSet/>
      <dgm:spPr/>
      <dgm:t>
        <a:bodyPr/>
        <a:lstStyle/>
        <a:p>
          <a:endParaRPr lang="en-US"/>
        </a:p>
      </dgm:t>
    </dgm:pt>
    <dgm:pt modelId="{7C63B220-8B2C-4583-906B-5F48760FABCC}" type="sibTrans" cxnId="{4DED793D-3C94-4231-8C5A-FC11B919AD82}">
      <dgm:prSet/>
      <dgm:spPr/>
      <dgm:t>
        <a:bodyPr/>
        <a:lstStyle/>
        <a:p>
          <a:endParaRPr lang="en-US"/>
        </a:p>
      </dgm:t>
    </dgm:pt>
    <dgm:pt modelId="{1D0BFEAB-CF01-4F38-8B8A-6CEEB0661398}">
      <dgm:prSet phldrT="[Text]"/>
      <dgm:spPr/>
      <dgm:t>
        <a:bodyPr/>
        <a:lstStyle/>
        <a:p>
          <a:r>
            <a:rPr lang="bn-BD" dirty="0" smtClean="0"/>
            <a:t> রাস্তাঘাট</a:t>
          </a:r>
          <a:endParaRPr lang="en-US" dirty="0"/>
        </a:p>
      </dgm:t>
    </dgm:pt>
    <dgm:pt modelId="{E955B47C-11EE-4F8C-9F6F-1E618F9345FA}" type="parTrans" cxnId="{28432DC9-C69A-48D2-9129-0F8DAE3CDF64}">
      <dgm:prSet/>
      <dgm:spPr/>
      <dgm:t>
        <a:bodyPr/>
        <a:lstStyle/>
        <a:p>
          <a:endParaRPr lang="en-US"/>
        </a:p>
      </dgm:t>
    </dgm:pt>
    <dgm:pt modelId="{19B455BF-7C4D-4EA4-A8F1-CF39703BC890}" type="sibTrans" cxnId="{28432DC9-C69A-48D2-9129-0F8DAE3CDF64}">
      <dgm:prSet/>
      <dgm:spPr/>
      <dgm:t>
        <a:bodyPr/>
        <a:lstStyle/>
        <a:p>
          <a:endParaRPr lang="en-US"/>
        </a:p>
      </dgm:t>
    </dgm:pt>
    <dgm:pt modelId="{BC224BBD-E56C-458D-80F5-F19103E0FEFF}">
      <dgm:prSet phldrT="[Text]"/>
      <dgm:spPr/>
      <dgm:t>
        <a:bodyPr/>
        <a:lstStyle/>
        <a:p>
          <a:r>
            <a:rPr lang="bn-BD" dirty="0" smtClean="0"/>
            <a:t>পাহাড়</a:t>
          </a:r>
          <a:endParaRPr lang="en-US" dirty="0"/>
        </a:p>
      </dgm:t>
    </dgm:pt>
    <dgm:pt modelId="{30EA0BB8-FC2F-4D18-8769-685C5D1FF627}" type="parTrans" cxnId="{1D3BB48D-B8F9-4D2B-8DFD-21D42603B2D5}">
      <dgm:prSet/>
      <dgm:spPr/>
      <dgm:t>
        <a:bodyPr/>
        <a:lstStyle/>
        <a:p>
          <a:endParaRPr lang="en-US"/>
        </a:p>
      </dgm:t>
    </dgm:pt>
    <dgm:pt modelId="{82396022-97B3-40D8-9F1B-880A4ADEDD96}" type="sibTrans" cxnId="{1D3BB48D-B8F9-4D2B-8DFD-21D42603B2D5}">
      <dgm:prSet/>
      <dgm:spPr/>
      <dgm:t>
        <a:bodyPr/>
        <a:lstStyle/>
        <a:p>
          <a:endParaRPr lang="en-US"/>
        </a:p>
      </dgm:t>
    </dgm:pt>
    <dgm:pt modelId="{38767BBB-E6E7-4A2B-AABD-D2E539C30DA8}" type="pres">
      <dgm:prSet presAssocID="{213B267E-D684-4F54-8954-34E0129B8C4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E32D38-2720-4770-B61C-671909A4B4B3}" type="pres">
      <dgm:prSet presAssocID="{FFA16E14-9413-44A3-8A1F-3AAE87E67616}" presName="centerShape" presStyleLbl="node0" presStyleIdx="0" presStyleCnt="1" custScaleX="139250" custScaleY="142035"/>
      <dgm:spPr/>
      <dgm:t>
        <a:bodyPr/>
        <a:lstStyle/>
        <a:p>
          <a:endParaRPr lang="en-US"/>
        </a:p>
      </dgm:t>
    </dgm:pt>
    <dgm:pt modelId="{4BB6BA88-5C14-4024-9EF6-F2798871F89C}" type="pres">
      <dgm:prSet presAssocID="{4162EDDD-13BB-43B9-85DC-EE41444FD345}" presName="Name9" presStyleLbl="parChTrans1D2" presStyleIdx="0" presStyleCnt="6"/>
      <dgm:spPr/>
      <dgm:t>
        <a:bodyPr/>
        <a:lstStyle/>
        <a:p>
          <a:endParaRPr lang="en-US"/>
        </a:p>
      </dgm:t>
    </dgm:pt>
    <dgm:pt modelId="{482CF425-7117-457A-86E4-16D0B9A5E1B3}" type="pres">
      <dgm:prSet presAssocID="{4162EDDD-13BB-43B9-85DC-EE41444FD345}" presName="connTx" presStyleLbl="parChTrans1D2" presStyleIdx="0" presStyleCnt="6"/>
      <dgm:spPr/>
      <dgm:t>
        <a:bodyPr/>
        <a:lstStyle/>
        <a:p>
          <a:endParaRPr lang="en-US"/>
        </a:p>
      </dgm:t>
    </dgm:pt>
    <dgm:pt modelId="{2CA97537-68CC-4E6F-B10F-59F0DCD19B7E}" type="pres">
      <dgm:prSet presAssocID="{280D5D2D-8B55-4515-AAB6-9304B17063E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CEA9D-95C0-4C86-90A4-BA6FB54E4D7B}" type="pres">
      <dgm:prSet presAssocID="{DEBDC097-F093-4080-BC0E-4F12F6C30CC7}" presName="Name9" presStyleLbl="parChTrans1D2" presStyleIdx="1" presStyleCnt="6"/>
      <dgm:spPr/>
      <dgm:t>
        <a:bodyPr/>
        <a:lstStyle/>
        <a:p>
          <a:endParaRPr lang="en-US"/>
        </a:p>
      </dgm:t>
    </dgm:pt>
    <dgm:pt modelId="{4B394E3C-42B2-4EC3-A17D-269AA47473BC}" type="pres">
      <dgm:prSet presAssocID="{DEBDC097-F093-4080-BC0E-4F12F6C30CC7}" presName="connTx" presStyleLbl="parChTrans1D2" presStyleIdx="1" presStyleCnt="6"/>
      <dgm:spPr/>
      <dgm:t>
        <a:bodyPr/>
        <a:lstStyle/>
        <a:p>
          <a:endParaRPr lang="en-US"/>
        </a:p>
      </dgm:t>
    </dgm:pt>
    <dgm:pt modelId="{69BFE33F-027C-4DE1-B34F-B92846DD74E1}" type="pres">
      <dgm:prSet presAssocID="{1E16F869-C7D8-4983-9CF6-1A4FFC20524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B90CA-0653-404D-AC49-F3C57B2A11AD}" type="pres">
      <dgm:prSet presAssocID="{4C40B686-7628-4912-83E1-81323FFDD2E7}" presName="Name9" presStyleLbl="parChTrans1D2" presStyleIdx="2" presStyleCnt="6"/>
      <dgm:spPr/>
      <dgm:t>
        <a:bodyPr/>
        <a:lstStyle/>
        <a:p>
          <a:endParaRPr lang="en-US"/>
        </a:p>
      </dgm:t>
    </dgm:pt>
    <dgm:pt modelId="{35A25135-4972-48C5-A62D-86A9FD870843}" type="pres">
      <dgm:prSet presAssocID="{4C40B686-7628-4912-83E1-81323FFDD2E7}" presName="connTx" presStyleLbl="parChTrans1D2" presStyleIdx="2" presStyleCnt="6"/>
      <dgm:spPr/>
      <dgm:t>
        <a:bodyPr/>
        <a:lstStyle/>
        <a:p>
          <a:endParaRPr lang="en-US"/>
        </a:p>
      </dgm:t>
    </dgm:pt>
    <dgm:pt modelId="{BE14213C-7B59-4C3B-93FF-B7CAC6BF8F05}" type="pres">
      <dgm:prSet presAssocID="{BB06B050-76A9-491C-AFD9-DABE5C35BEE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724B0-1A60-4705-81F4-9FC97D09DA73}" type="pres">
      <dgm:prSet presAssocID="{FBAF35AE-C0C2-4901-A2B9-73D1BBAF7CE0}" presName="Name9" presStyleLbl="parChTrans1D2" presStyleIdx="3" presStyleCnt="6"/>
      <dgm:spPr/>
      <dgm:t>
        <a:bodyPr/>
        <a:lstStyle/>
        <a:p>
          <a:endParaRPr lang="en-US"/>
        </a:p>
      </dgm:t>
    </dgm:pt>
    <dgm:pt modelId="{96E93B49-97F8-4EFF-B1D2-F7B15E3C64AD}" type="pres">
      <dgm:prSet presAssocID="{FBAF35AE-C0C2-4901-A2B9-73D1BBAF7CE0}" presName="connTx" presStyleLbl="parChTrans1D2" presStyleIdx="3" presStyleCnt="6"/>
      <dgm:spPr/>
      <dgm:t>
        <a:bodyPr/>
        <a:lstStyle/>
        <a:p>
          <a:endParaRPr lang="en-US"/>
        </a:p>
      </dgm:t>
    </dgm:pt>
    <dgm:pt modelId="{3D4F41B9-2DC9-456F-B1FD-1540119A9042}" type="pres">
      <dgm:prSet presAssocID="{169B45E1-3175-4851-BFA2-82D851F9D31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B3B45-603A-40EF-89FE-420A01940D17}" type="pres">
      <dgm:prSet presAssocID="{30EA0BB8-FC2F-4D18-8769-685C5D1FF627}" presName="Name9" presStyleLbl="parChTrans1D2" presStyleIdx="4" presStyleCnt="6"/>
      <dgm:spPr/>
      <dgm:t>
        <a:bodyPr/>
        <a:lstStyle/>
        <a:p>
          <a:endParaRPr lang="en-US"/>
        </a:p>
      </dgm:t>
    </dgm:pt>
    <dgm:pt modelId="{DFDF3C3C-40CD-4A57-969E-1AB86CCE3B5A}" type="pres">
      <dgm:prSet presAssocID="{30EA0BB8-FC2F-4D18-8769-685C5D1FF627}" presName="connTx" presStyleLbl="parChTrans1D2" presStyleIdx="4" presStyleCnt="6"/>
      <dgm:spPr/>
      <dgm:t>
        <a:bodyPr/>
        <a:lstStyle/>
        <a:p>
          <a:endParaRPr lang="en-US"/>
        </a:p>
      </dgm:t>
    </dgm:pt>
    <dgm:pt modelId="{3F990D40-9F54-437C-8DC7-9DB11201692B}" type="pres">
      <dgm:prSet presAssocID="{BC224BBD-E56C-458D-80F5-F19103E0FEF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E81A5-0A14-40DA-AB8B-81CA71359138}" type="pres">
      <dgm:prSet presAssocID="{E955B47C-11EE-4F8C-9F6F-1E618F9345FA}" presName="Name9" presStyleLbl="parChTrans1D2" presStyleIdx="5" presStyleCnt="6"/>
      <dgm:spPr/>
      <dgm:t>
        <a:bodyPr/>
        <a:lstStyle/>
        <a:p>
          <a:endParaRPr lang="en-US"/>
        </a:p>
      </dgm:t>
    </dgm:pt>
    <dgm:pt modelId="{45002557-2D66-4E84-BFDC-CF3FC3930AA0}" type="pres">
      <dgm:prSet presAssocID="{E955B47C-11EE-4F8C-9F6F-1E618F9345FA}" presName="connTx" presStyleLbl="parChTrans1D2" presStyleIdx="5" presStyleCnt="6"/>
      <dgm:spPr/>
      <dgm:t>
        <a:bodyPr/>
        <a:lstStyle/>
        <a:p>
          <a:endParaRPr lang="en-US"/>
        </a:p>
      </dgm:t>
    </dgm:pt>
    <dgm:pt modelId="{FF744659-EAD1-45E7-A41D-797DDF32AA89}" type="pres">
      <dgm:prSet presAssocID="{1D0BFEAB-CF01-4F38-8B8A-6CEEB066139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E71A71-1E1B-47FC-BD9F-C2D8AB4DC76E}" type="presOf" srcId="{4162EDDD-13BB-43B9-85DC-EE41444FD345}" destId="{482CF425-7117-457A-86E4-16D0B9A5E1B3}" srcOrd="1" destOrd="0" presId="urn:microsoft.com/office/officeart/2005/8/layout/radial1"/>
    <dgm:cxn modelId="{5E2158E0-6046-43AC-A1AC-7AA790AE0743}" type="presOf" srcId="{30EA0BB8-FC2F-4D18-8769-685C5D1FF627}" destId="{1FFB3B45-603A-40EF-89FE-420A01940D17}" srcOrd="0" destOrd="0" presId="urn:microsoft.com/office/officeart/2005/8/layout/radial1"/>
    <dgm:cxn modelId="{C0AC6323-3C99-4997-961F-E2A6468EBF00}" srcId="{213B267E-D684-4F54-8954-34E0129B8C46}" destId="{FFA16E14-9413-44A3-8A1F-3AAE87E67616}" srcOrd="0" destOrd="0" parTransId="{725A96F3-EFEF-4E74-8CC1-578E67FB9633}" sibTransId="{6203AF92-2A17-442F-A27D-C4C143304917}"/>
    <dgm:cxn modelId="{C27048C8-D29A-438B-BD7C-8A6C099E5E92}" type="presOf" srcId="{E955B47C-11EE-4F8C-9F6F-1E618F9345FA}" destId="{045E81A5-0A14-40DA-AB8B-81CA71359138}" srcOrd="0" destOrd="0" presId="urn:microsoft.com/office/officeart/2005/8/layout/radial1"/>
    <dgm:cxn modelId="{B419D6CD-0F58-4BBC-A319-DC144F55D561}" type="presOf" srcId="{BC224BBD-E56C-458D-80F5-F19103E0FEFF}" destId="{3F990D40-9F54-437C-8DC7-9DB11201692B}" srcOrd="0" destOrd="0" presId="urn:microsoft.com/office/officeart/2005/8/layout/radial1"/>
    <dgm:cxn modelId="{E7CB1C5B-A6E6-45EE-8D30-D326967AB6FC}" type="presOf" srcId="{FFA16E14-9413-44A3-8A1F-3AAE87E67616}" destId="{76E32D38-2720-4770-B61C-671909A4B4B3}" srcOrd="0" destOrd="0" presId="urn:microsoft.com/office/officeart/2005/8/layout/radial1"/>
    <dgm:cxn modelId="{462899DF-2971-4155-8F47-30AD4F4E9BB2}" type="presOf" srcId="{30EA0BB8-FC2F-4D18-8769-685C5D1FF627}" destId="{DFDF3C3C-40CD-4A57-969E-1AB86CCE3B5A}" srcOrd="1" destOrd="0" presId="urn:microsoft.com/office/officeart/2005/8/layout/radial1"/>
    <dgm:cxn modelId="{9C0527A2-A90C-4D5B-92CA-171CFC8B6C94}" type="presOf" srcId="{4C40B686-7628-4912-83E1-81323FFDD2E7}" destId="{A85B90CA-0653-404D-AC49-F3C57B2A11AD}" srcOrd="0" destOrd="0" presId="urn:microsoft.com/office/officeart/2005/8/layout/radial1"/>
    <dgm:cxn modelId="{9780960B-B1B8-4310-9960-A45F002688AF}" type="presOf" srcId="{E955B47C-11EE-4F8C-9F6F-1E618F9345FA}" destId="{45002557-2D66-4E84-BFDC-CF3FC3930AA0}" srcOrd="1" destOrd="0" presId="urn:microsoft.com/office/officeart/2005/8/layout/radial1"/>
    <dgm:cxn modelId="{4DED793D-3C94-4231-8C5A-FC11B919AD82}" srcId="{FFA16E14-9413-44A3-8A1F-3AAE87E67616}" destId="{169B45E1-3175-4851-BFA2-82D851F9D310}" srcOrd="3" destOrd="0" parTransId="{FBAF35AE-C0C2-4901-A2B9-73D1BBAF7CE0}" sibTransId="{7C63B220-8B2C-4583-906B-5F48760FABCC}"/>
    <dgm:cxn modelId="{FBBB95C5-539D-4EDF-ABE5-AE92D02466FD}" srcId="{FFA16E14-9413-44A3-8A1F-3AAE87E67616}" destId="{1E16F869-C7D8-4983-9CF6-1A4FFC20524B}" srcOrd="1" destOrd="0" parTransId="{DEBDC097-F093-4080-BC0E-4F12F6C30CC7}" sibTransId="{A5C402AC-4E93-44A5-B124-556E58824800}"/>
    <dgm:cxn modelId="{1D3BB48D-B8F9-4D2B-8DFD-21D42603B2D5}" srcId="{FFA16E14-9413-44A3-8A1F-3AAE87E67616}" destId="{BC224BBD-E56C-458D-80F5-F19103E0FEFF}" srcOrd="4" destOrd="0" parTransId="{30EA0BB8-FC2F-4D18-8769-685C5D1FF627}" sibTransId="{82396022-97B3-40D8-9F1B-880A4ADEDD96}"/>
    <dgm:cxn modelId="{F7215222-6483-424E-ABA3-725722DD4DBC}" type="presOf" srcId="{1E16F869-C7D8-4983-9CF6-1A4FFC20524B}" destId="{69BFE33F-027C-4DE1-B34F-B92846DD74E1}" srcOrd="0" destOrd="0" presId="urn:microsoft.com/office/officeart/2005/8/layout/radial1"/>
    <dgm:cxn modelId="{28432DC9-C69A-48D2-9129-0F8DAE3CDF64}" srcId="{FFA16E14-9413-44A3-8A1F-3AAE87E67616}" destId="{1D0BFEAB-CF01-4F38-8B8A-6CEEB0661398}" srcOrd="5" destOrd="0" parTransId="{E955B47C-11EE-4F8C-9F6F-1E618F9345FA}" sibTransId="{19B455BF-7C4D-4EA4-A8F1-CF39703BC890}"/>
    <dgm:cxn modelId="{6FBCEFBD-0540-44D3-9622-A3AACC9594DD}" type="presOf" srcId="{DEBDC097-F093-4080-BC0E-4F12F6C30CC7}" destId="{661CEA9D-95C0-4C86-90A4-BA6FB54E4D7B}" srcOrd="0" destOrd="0" presId="urn:microsoft.com/office/officeart/2005/8/layout/radial1"/>
    <dgm:cxn modelId="{820F5CA0-0110-49F4-8F77-ADFFEFAF4E03}" type="presOf" srcId="{FBAF35AE-C0C2-4901-A2B9-73D1BBAF7CE0}" destId="{96E93B49-97F8-4EFF-B1D2-F7B15E3C64AD}" srcOrd="1" destOrd="0" presId="urn:microsoft.com/office/officeart/2005/8/layout/radial1"/>
    <dgm:cxn modelId="{C24C99D1-3621-4FB3-88C5-944838AD8864}" type="presOf" srcId="{4162EDDD-13BB-43B9-85DC-EE41444FD345}" destId="{4BB6BA88-5C14-4024-9EF6-F2798871F89C}" srcOrd="0" destOrd="0" presId="urn:microsoft.com/office/officeart/2005/8/layout/radial1"/>
    <dgm:cxn modelId="{9D731395-7FC0-41E8-BDCC-574824A6BE7B}" type="presOf" srcId="{4C40B686-7628-4912-83E1-81323FFDD2E7}" destId="{35A25135-4972-48C5-A62D-86A9FD870843}" srcOrd="1" destOrd="0" presId="urn:microsoft.com/office/officeart/2005/8/layout/radial1"/>
    <dgm:cxn modelId="{E82F7D7D-8302-4DBE-B222-1C6D52795BE0}" type="presOf" srcId="{BB06B050-76A9-491C-AFD9-DABE5C35BEEC}" destId="{BE14213C-7B59-4C3B-93FF-B7CAC6BF8F05}" srcOrd="0" destOrd="0" presId="urn:microsoft.com/office/officeart/2005/8/layout/radial1"/>
    <dgm:cxn modelId="{58304690-CC67-4FA2-9304-086B80E48F57}" srcId="{FFA16E14-9413-44A3-8A1F-3AAE87E67616}" destId="{280D5D2D-8B55-4515-AAB6-9304B17063ED}" srcOrd="0" destOrd="0" parTransId="{4162EDDD-13BB-43B9-85DC-EE41444FD345}" sibTransId="{73A9EFFD-1506-44E6-98EB-F4129344E5EC}"/>
    <dgm:cxn modelId="{07732DE0-3AD5-4566-A063-67652E7B1960}" type="presOf" srcId="{169B45E1-3175-4851-BFA2-82D851F9D310}" destId="{3D4F41B9-2DC9-456F-B1FD-1540119A9042}" srcOrd="0" destOrd="0" presId="urn:microsoft.com/office/officeart/2005/8/layout/radial1"/>
    <dgm:cxn modelId="{8AAA47C8-B984-4C0B-AA52-6FC8C094F8E5}" srcId="{FFA16E14-9413-44A3-8A1F-3AAE87E67616}" destId="{BB06B050-76A9-491C-AFD9-DABE5C35BEEC}" srcOrd="2" destOrd="0" parTransId="{4C40B686-7628-4912-83E1-81323FFDD2E7}" sibTransId="{35A4722A-8658-45F1-87B5-25864D2D4758}"/>
    <dgm:cxn modelId="{042FA69A-923E-41E7-AEBD-37E317090112}" type="presOf" srcId="{FBAF35AE-C0C2-4901-A2B9-73D1BBAF7CE0}" destId="{419724B0-1A60-4705-81F4-9FC97D09DA73}" srcOrd="0" destOrd="0" presId="urn:microsoft.com/office/officeart/2005/8/layout/radial1"/>
    <dgm:cxn modelId="{29A06BD2-D436-47B8-A90F-82C91C9D17B1}" type="presOf" srcId="{1D0BFEAB-CF01-4F38-8B8A-6CEEB0661398}" destId="{FF744659-EAD1-45E7-A41D-797DDF32AA89}" srcOrd="0" destOrd="0" presId="urn:microsoft.com/office/officeart/2005/8/layout/radial1"/>
    <dgm:cxn modelId="{2F6040CF-6924-4535-8553-04ADA6C6AC0D}" type="presOf" srcId="{213B267E-D684-4F54-8954-34E0129B8C46}" destId="{38767BBB-E6E7-4A2B-AABD-D2E539C30DA8}" srcOrd="0" destOrd="0" presId="urn:microsoft.com/office/officeart/2005/8/layout/radial1"/>
    <dgm:cxn modelId="{3DCD8ABB-814A-4A18-80F8-993D68CFCB5B}" type="presOf" srcId="{DEBDC097-F093-4080-BC0E-4F12F6C30CC7}" destId="{4B394E3C-42B2-4EC3-A17D-269AA47473BC}" srcOrd="1" destOrd="0" presId="urn:microsoft.com/office/officeart/2005/8/layout/radial1"/>
    <dgm:cxn modelId="{358B8504-5095-427F-92C8-5B9D33E0BF91}" type="presOf" srcId="{280D5D2D-8B55-4515-AAB6-9304B17063ED}" destId="{2CA97537-68CC-4E6F-B10F-59F0DCD19B7E}" srcOrd="0" destOrd="0" presId="urn:microsoft.com/office/officeart/2005/8/layout/radial1"/>
    <dgm:cxn modelId="{83757C2D-C785-4376-8CB4-E749EF67E8E1}" type="presParOf" srcId="{38767BBB-E6E7-4A2B-AABD-D2E539C30DA8}" destId="{76E32D38-2720-4770-B61C-671909A4B4B3}" srcOrd="0" destOrd="0" presId="urn:microsoft.com/office/officeart/2005/8/layout/radial1"/>
    <dgm:cxn modelId="{7B93B9E3-0DCB-4FEE-8F84-B7497EF8F78C}" type="presParOf" srcId="{38767BBB-E6E7-4A2B-AABD-D2E539C30DA8}" destId="{4BB6BA88-5C14-4024-9EF6-F2798871F89C}" srcOrd="1" destOrd="0" presId="urn:microsoft.com/office/officeart/2005/8/layout/radial1"/>
    <dgm:cxn modelId="{6FE24C8C-FC88-4A0C-B600-389975D351CA}" type="presParOf" srcId="{4BB6BA88-5C14-4024-9EF6-F2798871F89C}" destId="{482CF425-7117-457A-86E4-16D0B9A5E1B3}" srcOrd="0" destOrd="0" presId="urn:microsoft.com/office/officeart/2005/8/layout/radial1"/>
    <dgm:cxn modelId="{825DF648-8CE7-4448-88C1-3157F3E5A51B}" type="presParOf" srcId="{38767BBB-E6E7-4A2B-AABD-D2E539C30DA8}" destId="{2CA97537-68CC-4E6F-B10F-59F0DCD19B7E}" srcOrd="2" destOrd="0" presId="urn:microsoft.com/office/officeart/2005/8/layout/radial1"/>
    <dgm:cxn modelId="{CB52FEE0-5289-44E2-BF9A-C6F575B243A1}" type="presParOf" srcId="{38767BBB-E6E7-4A2B-AABD-D2E539C30DA8}" destId="{661CEA9D-95C0-4C86-90A4-BA6FB54E4D7B}" srcOrd="3" destOrd="0" presId="urn:microsoft.com/office/officeart/2005/8/layout/radial1"/>
    <dgm:cxn modelId="{EB0DA7B1-6B29-45AC-B490-C2FF519BDDA9}" type="presParOf" srcId="{661CEA9D-95C0-4C86-90A4-BA6FB54E4D7B}" destId="{4B394E3C-42B2-4EC3-A17D-269AA47473BC}" srcOrd="0" destOrd="0" presId="urn:microsoft.com/office/officeart/2005/8/layout/radial1"/>
    <dgm:cxn modelId="{4CB11A90-C6E3-4F7F-95A4-E9B4AC74DD73}" type="presParOf" srcId="{38767BBB-E6E7-4A2B-AABD-D2E539C30DA8}" destId="{69BFE33F-027C-4DE1-B34F-B92846DD74E1}" srcOrd="4" destOrd="0" presId="urn:microsoft.com/office/officeart/2005/8/layout/radial1"/>
    <dgm:cxn modelId="{993C2F23-9755-4D89-9440-E11ADB247439}" type="presParOf" srcId="{38767BBB-E6E7-4A2B-AABD-D2E539C30DA8}" destId="{A85B90CA-0653-404D-AC49-F3C57B2A11AD}" srcOrd="5" destOrd="0" presId="urn:microsoft.com/office/officeart/2005/8/layout/radial1"/>
    <dgm:cxn modelId="{033D0346-6E1B-4E34-970C-51A2C4648DF2}" type="presParOf" srcId="{A85B90CA-0653-404D-AC49-F3C57B2A11AD}" destId="{35A25135-4972-48C5-A62D-86A9FD870843}" srcOrd="0" destOrd="0" presId="urn:microsoft.com/office/officeart/2005/8/layout/radial1"/>
    <dgm:cxn modelId="{07C1A237-ADFD-4BB3-AFE8-C580E37A8071}" type="presParOf" srcId="{38767BBB-E6E7-4A2B-AABD-D2E539C30DA8}" destId="{BE14213C-7B59-4C3B-93FF-B7CAC6BF8F05}" srcOrd="6" destOrd="0" presId="urn:microsoft.com/office/officeart/2005/8/layout/radial1"/>
    <dgm:cxn modelId="{1DE6E403-2D49-4E34-B836-5C3222B3EBA3}" type="presParOf" srcId="{38767BBB-E6E7-4A2B-AABD-D2E539C30DA8}" destId="{419724B0-1A60-4705-81F4-9FC97D09DA73}" srcOrd="7" destOrd="0" presId="urn:microsoft.com/office/officeart/2005/8/layout/radial1"/>
    <dgm:cxn modelId="{B45FF74A-E841-4228-A87B-F91A750E5C58}" type="presParOf" srcId="{419724B0-1A60-4705-81F4-9FC97D09DA73}" destId="{96E93B49-97F8-4EFF-B1D2-F7B15E3C64AD}" srcOrd="0" destOrd="0" presId="urn:microsoft.com/office/officeart/2005/8/layout/radial1"/>
    <dgm:cxn modelId="{59C6D39D-E61F-41B7-B2AD-B8F35BBC8900}" type="presParOf" srcId="{38767BBB-E6E7-4A2B-AABD-D2E539C30DA8}" destId="{3D4F41B9-2DC9-456F-B1FD-1540119A9042}" srcOrd="8" destOrd="0" presId="urn:microsoft.com/office/officeart/2005/8/layout/radial1"/>
    <dgm:cxn modelId="{51661493-9C06-4E16-87E3-8BC79FF036C4}" type="presParOf" srcId="{38767BBB-E6E7-4A2B-AABD-D2E539C30DA8}" destId="{1FFB3B45-603A-40EF-89FE-420A01940D17}" srcOrd="9" destOrd="0" presId="urn:microsoft.com/office/officeart/2005/8/layout/radial1"/>
    <dgm:cxn modelId="{8FD54AF1-794E-4516-9BCA-6B9E106AAD52}" type="presParOf" srcId="{1FFB3B45-603A-40EF-89FE-420A01940D17}" destId="{DFDF3C3C-40CD-4A57-969E-1AB86CCE3B5A}" srcOrd="0" destOrd="0" presId="urn:microsoft.com/office/officeart/2005/8/layout/radial1"/>
    <dgm:cxn modelId="{3C68CDBF-92DF-4CAB-A7C8-4BE1E04517D9}" type="presParOf" srcId="{38767BBB-E6E7-4A2B-AABD-D2E539C30DA8}" destId="{3F990D40-9F54-437C-8DC7-9DB11201692B}" srcOrd="10" destOrd="0" presId="urn:microsoft.com/office/officeart/2005/8/layout/radial1"/>
    <dgm:cxn modelId="{E97FBBC5-0A10-4786-879F-D56B4B7E7477}" type="presParOf" srcId="{38767BBB-E6E7-4A2B-AABD-D2E539C30DA8}" destId="{045E81A5-0A14-40DA-AB8B-81CA71359138}" srcOrd="11" destOrd="0" presId="urn:microsoft.com/office/officeart/2005/8/layout/radial1"/>
    <dgm:cxn modelId="{166EE7D0-BACB-46F6-AA5A-043E43E093EF}" type="presParOf" srcId="{045E81A5-0A14-40DA-AB8B-81CA71359138}" destId="{45002557-2D66-4E84-BFDC-CF3FC3930AA0}" srcOrd="0" destOrd="0" presId="urn:microsoft.com/office/officeart/2005/8/layout/radial1"/>
    <dgm:cxn modelId="{282F3E68-F8B9-4AE8-A786-A618F8F52909}" type="presParOf" srcId="{38767BBB-E6E7-4A2B-AABD-D2E539C30DA8}" destId="{FF744659-EAD1-45E7-A41D-797DDF32AA8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0BA68E-B9F9-4D60-B36B-612D390EAD62}" type="doc">
      <dgm:prSet loTypeId="urn:microsoft.com/office/officeart/2005/8/layout/radial6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967249A-62D5-4A6D-9AF9-500B54860C80}">
      <dgm:prSet phldrT="[Text]"/>
      <dgm:spPr/>
      <dgm:t>
        <a:bodyPr/>
        <a:lstStyle/>
        <a:p>
          <a:r>
            <a:rPr lang="bn-BD" dirty="0" smtClean="0"/>
            <a:t>প্রাকৃতিক পরিবেশ</a:t>
          </a:r>
          <a:endParaRPr lang="en-US" dirty="0"/>
        </a:p>
      </dgm:t>
    </dgm:pt>
    <dgm:pt modelId="{8F1788DF-F90C-47E0-A82C-F96482D30843}" type="parTrans" cxnId="{1EB8459C-8055-4AAF-A454-04523FB20B98}">
      <dgm:prSet/>
      <dgm:spPr/>
      <dgm:t>
        <a:bodyPr/>
        <a:lstStyle/>
        <a:p>
          <a:endParaRPr lang="en-US"/>
        </a:p>
      </dgm:t>
    </dgm:pt>
    <dgm:pt modelId="{4AF551D3-9030-47EA-A4AA-41C48AD93B44}" type="sibTrans" cxnId="{1EB8459C-8055-4AAF-A454-04523FB20B98}">
      <dgm:prSet/>
      <dgm:spPr/>
      <dgm:t>
        <a:bodyPr/>
        <a:lstStyle/>
        <a:p>
          <a:endParaRPr lang="en-US"/>
        </a:p>
      </dgm:t>
    </dgm:pt>
    <dgm:pt modelId="{60340620-2429-49B9-9E08-A39B6EF9B29F}">
      <dgm:prSet phldrT="[Text]"/>
      <dgm:spPr/>
      <dgm:t>
        <a:bodyPr/>
        <a:lstStyle/>
        <a:p>
          <a:r>
            <a:rPr lang="bn-BD" dirty="0" smtClean="0"/>
            <a:t>পাহাড়</a:t>
          </a:r>
          <a:endParaRPr lang="en-US" dirty="0"/>
        </a:p>
      </dgm:t>
    </dgm:pt>
    <dgm:pt modelId="{9EC99E7D-7293-4549-97C1-0CE050726AC8}" type="parTrans" cxnId="{F2D9049F-212D-4488-94CC-6B0394A3CC6F}">
      <dgm:prSet/>
      <dgm:spPr/>
      <dgm:t>
        <a:bodyPr/>
        <a:lstStyle/>
        <a:p>
          <a:endParaRPr lang="en-US"/>
        </a:p>
      </dgm:t>
    </dgm:pt>
    <dgm:pt modelId="{2F0AA998-BEB6-4460-A999-08CEA26D22FA}" type="sibTrans" cxnId="{F2D9049F-212D-4488-94CC-6B0394A3CC6F}">
      <dgm:prSet/>
      <dgm:spPr/>
      <dgm:t>
        <a:bodyPr/>
        <a:lstStyle/>
        <a:p>
          <a:endParaRPr lang="en-US"/>
        </a:p>
      </dgm:t>
    </dgm:pt>
    <dgm:pt modelId="{09229E79-3CDA-454C-9DD2-48D55BD5438F}">
      <dgm:prSet phldrT="[Text]"/>
      <dgm:spPr/>
      <dgm:t>
        <a:bodyPr/>
        <a:lstStyle/>
        <a:p>
          <a:r>
            <a:rPr lang="bn-BD" dirty="0" smtClean="0"/>
            <a:t>গাছপালা</a:t>
          </a:r>
          <a:endParaRPr lang="en-US" dirty="0"/>
        </a:p>
      </dgm:t>
    </dgm:pt>
    <dgm:pt modelId="{251D3D8C-E532-435F-8FC3-41BA4415ED9A}" type="parTrans" cxnId="{03F04F52-6F70-4B96-8FD2-44E568A47A57}">
      <dgm:prSet/>
      <dgm:spPr/>
      <dgm:t>
        <a:bodyPr/>
        <a:lstStyle/>
        <a:p>
          <a:endParaRPr lang="en-US"/>
        </a:p>
      </dgm:t>
    </dgm:pt>
    <dgm:pt modelId="{0187E8DB-C3D4-40F4-A401-F576FDDA53FE}" type="sibTrans" cxnId="{03F04F52-6F70-4B96-8FD2-44E568A47A57}">
      <dgm:prSet/>
      <dgm:spPr/>
      <dgm:t>
        <a:bodyPr/>
        <a:lstStyle/>
        <a:p>
          <a:endParaRPr lang="en-US"/>
        </a:p>
      </dgm:t>
    </dgm:pt>
    <dgm:pt modelId="{79A3B095-C0B5-4EB0-9AE1-FE07460C896F}">
      <dgm:prSet phldrT="[Text]"/>
      <dgm:spPr/>
      <dgm:t>
        <a:bodyPr/>
        <a:lstStyle/>
        <a:p>
          <a:r>
            <a:rPr lang="bn-BD" dirty="0" smtClean="0"/>
            <a:t>নদী</a:t>
          </a:r>
          <a:endParaRPr lang="en-US" dirty="0"/>
        </a:p>
      </dgm:t>
    </dgm:pt>
    <dgm:pt modelId="{E600A691-C2FD-44F2-988B-95FA3B67FBAD}" type="parTrans" cxnId="{10526BA9-353D-4FA2-8082-3123C1EB2860}">
      <dgm:prSet/>
      <dgm:spPr/>
      <dgm:t>
        <a:bodyPr/>
        <a:lstStyle/>
        <a:p>
          <a:endParaRPr lang="en-US"/>
        </a:p>
      </dgm:t>
    </dgm:pt>
    <dgm:pt modelId="{FF819301-B038-4625-B586-E5E4C1C18F60}" type="sibTrans" cxnId="{10526BA9-353D-4FA2-8082-3123C1EB2860}">
      <dgm:prSet/>
      <dgm:spPr/>
      <dgm:t>
        <a:bodyPr/>
        <a:lstStyle/>
        <a:p>
          <a:endParaRPr lang="en-US"/>
        </a:p>
      </dgm:t>
    </dgm:pt>
    <dgm:pt modelId="{39E5F0B8-1200-4FE4-864F-6888DD0EA754}">
      <dgm:prSet phldrT="[Text]"/>
      <dgm:spPr/>
      <dgm:t>
        <a:bodyPr/>
        <a:lstStyle/>
        <a:p>
          <a:r>
            <a:rPr lang="bn-BD" dirty="0" smtClean="0"/>
            <a:t>পশুপাখি</a:t>
          </a:r>
          <a:endParaRPr lang="en-US" dirty="0"/>
        </a:p>
      </dgm:t>
    </dgm:pt>
    <dgm:pt modelId="{E0CACD80-568E-41CD-95B9-8DBE429274F4}" type="parTrans" cxnId="{14D16CBA-7663-41EA-9E22-3A97A6DBCE4F}">
      <dgm:prSet/>
      <dgm:spPr/>
      <dgm:t>
        <a:bodyPr/>
        <a:lstStyle/>
        <a:p>
          <a:endParaRPr lang="en-US"/>
        </a:p>
      </dgm:t>
    </dgm:pt>
    <dgm:pt modelId="{D7CFC154-9C21-4EC2-B8FE-7C2702BE4E25}" type="sibTrans" cxnId="{14D16CBA-7663-41EA-9E22-3A97A6DBCE4F}">
      <dgm:prSet/>
      <dgm:spPr/>
      <dgm:t>
        <a:bodyPr/>
        <a:lstStyle/>
        <a:p>
          <a:endParaRPr lang="en-US"/>
        </a:p>
      </dgm:t>
    </dgm:pt>
    <dgm:pt modelId="{4BC45A5B-F2C6-48F0-B413-BF1BFB2068A0}">
      <dgm:prSet phldrT="[Text]"/>
      <dgm:spPr/>
      <dgm:t>
        <a:bodyPr/>
        <a:lstStyle/>
        <a:p>
          <a:r>
            <a:rPr lang="bn-BD" dirty="0" smtClean="0"/>
            <a:t>মানুষ</a:t>
          </a:r>
          <a:endParaRPr lang="en-US" dirty="0"/>
        </a:p>
      </dgm:t>
    </dgm:pt>
    <dgm:pt modelId="{54C4A6D2-4A9C-4442-A01F-A911E5B437CB}" type="parTrans" cxnId="{E230EB77-58D2-48CD-BC93-FA95E564453A}">
      <dgm:prSet/>
      <dgm:spPr/>
      <dgm:t>
        <a:bodyPr/>
        <a:lstStyle/>
        <a:p>
          <a:endParaRPr lang="en-US"/>
        </a:p>
      </dgm:t>
    </dgm:pt>
    <dgm:pt modelId="{CD7FCF5F-440D-4AE0-BD72-9793972741F6}" type="sibTrans" cxnId="{E230EB77-58D2-48CD-BC93-FA95E564453A}">
      <dgm:prSet/>
      <dgm:spPr/>
      <dgm:t>
        <a:bodyPr/>
        <a:lstStyle/>
        <a:p>
          <a:endParaRPr lang="en-US"/>
        </a:p>
      </dgm:t>
    </dgm:pt>
    <dgm:pt modelId="{867C3B21-F9B6-4F31-B698-263718ED040E}">
      <dgm:prSet phldrT="[Text]"/>
      <dgm:spPr/>
      <dgm:t>
        <a:bodyPr/>
        <a:lstStyle/>
        <a:p>
          <a:r>
            <a:rPr lang="bn-BD" dirty="0" smtClean="0"/>
            <a:t>চন্দ্র-সূর্য</a:t>
          </a:r>
          <a:endParaRPr lang="en-US" dirty="0"/>
        </a:p>
      </dgm:t>
    </dgm:pt>
    <dgm:pt modelId="{E04F84DC-3850-4C87-80C0-4B76C9833D13}" type="parTrans" cxnId="{37070F21-679A-4B69-9E74-808287B01534}">
      <dgm:prSet/>
      <dgm:spPr/>
      <dgm:t>
        <a:bodyPr/>
        <a:lstStyle/>
        <a:p>
          <a:endParaRPr lang="en-US"/>
        </a:p>
      </dgm:t>
    </dgm:pt>
    <dgm:pt modelId="{59A0F1D4-E3A8-4E41-99FB-9D632C6BE592}" type="sibTrans" cxnId="{37070F21-679A-4B69-9E74-808287B01534}">
      <dgm:prSet/>
      <dgm:spPr/>
      <dgm:t>
        <a:bodyPr/>
        <a:lstStyle/>
        <a:p>
          <a:endParaRPr lang="en-US"/>
        </a:p>
      </dgm:t>
    </dgm:pt>
    <dgm:pt modelId="{5F975108-98C1-4FDF-8DA8-7ABEABF0AEC4}">
      <dgm:prSet phldrT="[Text]"/>
      <dgm:spPr/>
      <dgm:t>
        <a:bodyPr/>
        <a:lstStyle/>
        <a:p>
          <a:r>
            <a:rPr lang="bn-BD" dirty="0" smtClean="0"/>
            <a:t>জীবজন্তু</a:t>
          </a:r>
          <a:endParaRPr lang="en-US" dirty="0"/>
        </a:p>
      </dgm:t>
    </dgm:pt>
    <dgm:pt modelId="{364E7C93-DF43-40F8-B662-4C5E6C2A0012}" type="parTrans" cxnId="{E0388221-E214-4CB7-AEDA-40D407ACD4DC}">
      <dgm:prSet/>
      <dgm:spPr/>
      <dgm:t>
        <a:bodyPr/>
        <a:lstStyle/>
        <a:p>
          <a:endParaRPr lang="en-US"/>
        </a:p>
      </dgm:t>
    </dgm:pt>
    <dgm:pt modelId="{28D5B587-4FA4-4725-B713-5C143C117B06}" type="sibTrans" cxnId="{E0388221-E214-4CB7-AEDA-40D407ACD4DC}">
      <dgm:prSet/>
      <dgm:spPr/>
      <dgm:t>
        <a:bodyPr/>
        <a:lstStyle/>
        <a:p>
          <a:endParaRPr lang="en-US"/>
        </a:p>
      </dgm:t>
    </dgm:pt>
    <dgm:pt modelId="{17A6DDE5-78DF-4413-9EA3-9680883A7A62}" type="pres">
      <dgm:prSet presAssocID="{BD0BA68E-B9F9-4D60-B36B-612D390EAD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24FC78-AE52-4DAF-97AC-F3DD1E0A33BA}" type="pres">
      <dgm:prSet presAssocID="{F967249A-62D5-4A6D-9AF9-500B54860C80}" presName="centerShape" presStyleLbl="node0" presStyleIdx="0" presStyleCnt="1"/>
      <dgm:spPr/>
      <dgm:t>
        <a:bodyPr/>
        <a:lstStyle/>
        <a:p>
          <a:endParaRPr lang="en-US"/>
        </a:p>
      </dgm:t>
    </dgm:pt>
    <dgm:pt modelId="{27CADAE7-4EA3-402D-AA1E-4E0A890DDAEC}" type="pres">
      <dgm:prSet presAssocID="{60340620-2429-49B9-9E08-A39B6EF9B29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01823-6386-4E75-BBC3-545D41F2EB89}" type="pres">
      <dgm:prSet presAssocID="{60340620-2429-49B9-9E08-A39B6EF9B29F}" presName="dummy" presStyleCnt="0"/>
      <dgm:spPr/>
    </dgm:pt>
    <dgm:pt modelId="{B16D343A-4B33-431D-96B4-52B3AE40AADC}" type="pres">
      <dgm:prSet presAssocID="{2F0AA998-BEB6-4460-A999-08CEA26D22FA}" presName="sibTrans" presStyleLbl="sibTrans2D1" presStyleIdx="0" presStyleCnt="7"/>
      <dgm:spPr/>
      <dgm:t>
        <a:bodyPr/>
        <a:lstStyle/>
        <a:p>
          <a:endParaRPr lang="en-US"/>
        </a:p>
      </dgm:t>
    </dgm:pt>
    <dgm:pt modelId="{677759A8-C014-46F1-930C-FCE961E58589}" type="pres">
      <dgm:prSet presAssocID="{09229E79-3CDA-454C-9DD2-48D55BD5438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AC9E0-2E62-4F5F-A297-1D351952D819}" type="pres">
      <dgm:prSet presAssocID="{09229E79-3CDA-454C-9DD2-48D55BD5438F}" presName="dummy" presStyleCnt="0"/>
      <dgm:spPr/>
    </dgm:pt>
    <dgm:pt modelId="{323A9CA3-39CF-49C4-A32B-8109E21C348F}" type="pres">
      <dgm:prSet presAssocID="{0187E8DB-C3D4-40F4-A401-F576FDDA53FE}" presName="sibTrans" presStyleLbl="sibTrans2D1" presStyleIdx="1" presStyleCnt="7"/>
      <dgm:spPr/>
      <dgm:t>
        <a:bodyPr/>
        <a:lstStyle/>
        <a:p>
          <a:endParaRPr lang="en-US"/>
        </a:p>
      </dgm:t>
    </dgm:pt>
    <dgm:pt modelId="{D5727CD5-B91D-401E-8FC5-D4DABFCE1DDE}" type="pres">
      <dgm:prSet presAssocID="{79A3B095-C0B5-4EB0-9AE1-FE07460C896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791A6-6BC9-488F-9844-4ED30E7D1388}" type="pres">
      <dgm:prSet presAssocID="{79A3B095-C0B5-4EB0-9AE1-FE07460C896F}" presName="dummy" presStyleCnt="0"/>
      <dgm:spPr/>
    </dgm:pt>
    <dgm:pt modelId="{430AD479-C961-41C3-9702-5CE1A6B374C4}" type="pres">
      <dgm:prSet presAssocID="{FF819301-B038-4625-B586-E5E4C1C18F60}" presName="sibTrans" presStyleLbl="sibTrans2D1" presStyleIdx="2" presStyleCnt="7"/>
      <dgm:spPr/>
      <dgm:t>
        <a:bodyPr/>
        <a:lstStyle/>
        <a:p>
          <a:endParaRPr lang="en-US"/>
        </a:p>
      </dgm:t>
    </dgm:pt>
    <dgm:pt modelId="{26B922FB-A706-4AF1-B6A0-7BA4DBF3E961}" type="pres">
      <dgm:prSet presAssocID="{39E5F0B8-1200-4FE4-864F-6888DD0EA75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919C2-9C16-40B3-B653-12D03E328C19}" type="pres">
      <dgm:prSet presAssocID="{39E5F0B8-1200-4FE4-864F-6888DD0EA754}" presName="dummy" presStyleCnt="0"/>
      <dgm:spPr/>
    </dgm:pt>
    <dgm:pt modelId="{E66237FB-BC64-4AE7-A7E1-408519A1AF22}" type="pres">
      <dgm:prSet presAssocID="{D7CFC154-9C21-4EC2-B8FE-7C2702BE4E25}" presName="sibTrans" presStyleLbl="sibTrans2D1" presStyleIdx="3" presStyleCnt="7"/>
      <dgm:spPr/>
      <dgm:t>
        <a:bodyPr/>
        <a:lstStyle/>
        <a:p>
          <a:endParaRPr lang="en-US"/>
        </a:p>
      </dgm:t>
    </dgm:pt>
    <dgm:pt modelId="{BD085A59-6CC8-43A2-B161-648FD88507D1}" type="pres">
      <dgm:prSet presAssocID="{867C3B21-F9B6-4F31-B698-263718ED040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2BAD4-EB44-4304-8760-788EA88C93EE}" type="pres">
      <dgm:prSet presAssocID="{867C3B21-F9B6-4F31-B698-263718ED040E}" presName="dummy" presStyleCnt="0"/>
      <dgm:spPr/>
    </dgm:pt>
    <dgm:pt modelId="{DAFF5426-70BD-4475-839B-F284DC0A73B8}" type="pres">
      <dgm:prSet presAssocID="{59A0F1D4-E3A8-4E41-99FB-9D632C6BE592}" presName="sibTrans" presStyleLbl="sibTrans2D1" presStyleIdx="4" presStyleCnt="7"/>
      <dgm:spPr/>
      <dgm:t>
        <a:bodyPr/>
        <a:lstStyle/>
        <a:p>
          <a:endParaRPr lang="en-US"/>
        </a:p>
      </dgm:t>
    </dgm:pt>
    <dgm:pt modelId="{57346CCE-5C4A-4819-8B47-7A9F150C6AC8}" type="pres">
      <dgm:prSet presAssocID="{5F975108-98C1-4FDF-8DA8-7ABEABF0AEC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907D9-EF62-49A7-8372-6A69C2FC5417}" type="pres">
      <dgm:prSet presAssocID="{5F975108-98C1-4FDF-8DA8-7ABEABF0AEC4}" presName="dummy" presStyleCnt="0"/>
      <dgm:spPr/>
    </dgm:pt>
    <dgm:pt modelId="{9E570A72-7139-47DC-BD32-4F928194DB95}" type="pres">
      <dgm:prSet presAssocID="{28D5B587-4FA4-4725-B713-5C143C117B06}" presName="sibTrans" presStyleLbl="sibTrans2D1" presStyleIdx="5" presStyleCnt="7"/>
      <dgm:spPr/>
      <dgm:t>
        <a:bodyPr/>
        <a:lstStyle/>
        <a:p>
          <a:endParaRPr lang="en-US"/>
        </a:p>
      </dgm:t>
    </dgm:pt>
    <dgm:pt modelId="{CE0AE898-17B8-4CF1-BBAE-EC8994DD534B}" type="pres">
      <dgm:prSet presAssocID="{4BC45A5B-F2C6-48F0-B413-BF1BFB2068A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35984-C441-4CC3-B293-280AFA9DA43E}" type="pres">
      <dgm:prSet presAssocID="{4BC45A5B-F2C6-48F0-B413-BF1BFB2068A0}" presName="dummy" presStyleCnt="0"/>
      <dgm:spPr/>
    </dgm:pt>
    <dgm:pt modelId="{36C79CA8-469D-4891-AC11-7FA34DFF7661}" type="pres">
      <dgm:prSet presAssocID="{CD7FCF5F-440D-4AE0-BD72-9793972741F6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A0F52BE2-D4AB-45EE-9FE4-CCCDB1C1E25F}" type="presOf" srcId="{CD7FCF5F-440D-4AE0-BD72-9793972741F6}" destId="{36C79CA8-469D-4891-AC11-7FA34DFF7661}" srcOrd="0" destOrd="0" presId="urn:microsoft.com/office/officeart/2005/8/layout/radial6"/>
    <dgm:cxn modelId="{37070F21-679A-4B69-9E74-808287B01534}" srcId="{F967249A-62D5-4A6D-9AF9-500B54860C80}" destId="{867C3B21-F9B6-4F31-B698-263718ED040E}" srcOrd="4" destOrd="0" parTransId="{E04F84DC-3850-4C87-80C0-4B76C9833D13}" sibTransId="{59A0F1D4-E3A8-4E41-99FB-9D632C6BE592}"/>
    <dgm:cxn modelId="{1EB8459C-8055-4AAF-A454-04523FB20B98}" srcId="{BD0BA68E-B9F9-4D60-B36B-612D390EAD62}" destId="{F967249A-62D5-4A6D-9AF9-500B54860C80}" srcOrd="0" destOrd="0" parTransId="{8F1788DF-F90C-47E0-A82C-F96482D30843}" sibTransId="{4AF551D3-9030-47EA-A4AA-41C48AD93B44}"/>
    <dgm:cxn modelId="{85D94B99-8042-429D-AA4B-BD6DAAB4F1DE}" type="presOf" srcId="{28D5B587-4FA4-4725-B713-5C143C117B06}" destId="{9E570A72-7139-47DC-BD32-4F928194DB95}" srcOrd="0" destOrd="0" presId="urn:microsoft.com/office/officeart/2005/8/layout/radial6"/>
    <dgm:cxn modelId="{9B237DF1-2712-42C9-8C11-F52F15E7548D}" type="presOf" srcId="{79A3B095-C0B5-4EB0-9AE1-FE07460C896F}" destId="{D5727CD5-B91D-401E-8FC5-D4DABFCE1DDE}" srcOrd="0" destOrd="0" presId="urn:microsoft.com/office/officeart/2005/8/layout/radial6"/>
    <dgm:cxn modelId="{0199CB59-D7B7-4F15-9CD7-06FD65B07089}" type="presOf" srcId="{09229E79-3CDA-454C-9DD2-48D55BD5438F}" destId="{677759A8-C014-46F1-930C-FCE961E58589}" srcOrd="0" destOrd="0" presId="urn:microsoft.com/office/officeart/2005/8/layout/radial6"/>
    <dgm:cxn modelId="{38522912-1BBB-46C9-8059-D127EA950AFC}" type="presOf" srcId="{39E5F0B8-1200-4FE4-864F-6888DD0EA754}" destId="{26B922FB-A706-4AF1-B6A0-7BA4DBF3E961}" srcOrd="0" destOrd="0" presId="urn:microsoft.com/office/officeart/2005/8/layout/radial6"/>
    <dgm:cxn modelId="{14D16CBA-7663-41EA-9E22-3A97A6DBCE4F}" srcId="{F967249A-62D5-4A6D-9AF9-500B54860C80}" destId="{39E5F0B8-1200-4FE4-864F-6888DD0EA754}" srcOrd="3" destOrd="0" parTransId="{E0CACD80-568E-41CD-95B9-8DBE429274F4}" sibTransId="{D7CFC154-9C21-4EC2-B8FE-7C2702BE4E25}"/>
    <dgm:cxn modelId="{DB335805-5712-461F-A76D-BB2E6CD7F6CA}" type="presOf" srcId="{59A0F1D4-E3A8-4E41-99FB-9D632C6BE592}" destId="{DAFF5426-70BD-4475-839B-F284DC0A73B8}" srcOrd="0" destOrd="0" presId="urn:microsoft.com/office/officeart/2005/8/layout/radial6"/>
    <dgm:cxn modelId="{10526BA9-353D-4FA2-8082-3123C1EB2860}" srcId="{F967249A-62D5-4A6D-9AF9-500B54860C80}" destId="{79A3B095-C0B5-4EB0-9AE1-FE07460C896F}" srcOrd="2" destOrd="0" parTransId="{E600A691-C2FD-44F2-988B-95FA3B67FBAD}" sibTransId="{FF819301-B038-4625-B586-E5E4C1C18F60}"/>
    <dgm:cxn modelId="{E230EB77-58D2-48CD-BC93-FA95E564453A}" srcId="{F967249A-62D5-4A6D-9AF9-500B54860C80}" destId="{4BC45A5B-F2C6-48F0-B413-BF1BFB2068A0}" srcOrd="6" destOrd="0" parTransId="{54C4A6D2-4A9C-4442-A01F-A911E5B437CB}" sibTransId="{CD7FCF5F-440D-4AE0-BD72-9793972741F6}"/>
    <dgm:cxn modelId="{E0388221-E214-4CB7-AEDA-40D407ACD4DC}" srcId="{F967249A-62D5-4A6D-9AF9-500B54860C80}" destId="{5F975108-98C1-4FDF-8DA8-7ABEABF0AEC4}" srcOrd="5" destOrd="0" parTransId="{364E7C93-DF43-40F8-B662-4C5E6C2A0012}" sibTransId="{28D5B587-4FA4-4725-B713-5C143C117B06}"/>
    <dgm:cxn modelId="{5B5DE1B2-32C1-4D44-9518-4B3F886ADB5F}" type="presOf" srcId="{FF819301-B038-4625-B586-E5E4C1C18F60}" destId="{430AD479-C961-41C3-9702-5CE1A6B374C4}" srcOrd="0" destOrd="0" presId="urn:microsoft.com/office/officeart/2005/8/layout/radial6"/>
    <dgm:cxn modelId="{F2D9049F-212D-4488-94CC-6B0394A3CC6F}" srcId="{F967249A-62D5-4A6D-9AF9-500B54860C80}" destId="{60340620-2429-49B9-9E08-A39B6EF9B29F}" srcOrd="0" destOrd="0" parTransId="{9EC99E7D-7293-4549-97C1-0CE050726AC8}" sibTransId="{2F0AA998-BEB6-4460-A999-08CEA26D22FA}"/>
    <dgm:cxn modelId="{13FA5C52-5D33-446C-B789-9D1D7D62B8A0}" type="presOf" srcId="{F967249A-62D5-4A6D-9AF9-500B54860C80}" destId="{F724FC78-AE52-4DAF-97AC-F3DD1E0A33BA}" srcOrd="0" destOrd="0" presId="urn:microsoft.com/office/officeart/2005/8/layout/radial6"/>
    <dgm:cxn modelId="{B27B3A7E-E57D-40B4-B3FC-EF59C3E0D815}" type="presOf" srcId="{4BC45A5B-F2C6-48F0-B413-BF1BFB2068A0}" destId="{CE0AE898-17B8-4CF1-BBAE-EC8994DD534B}" srcOrd="0" destOrd="0" presId="urn:microsoft.com/office/officeart/2005/8/layout/radial6"/>
    <dgm:cxn modelId="{E52BEDEA-509A-4843-AFCB-E83B771305FA}" type="presOf" srcId="{2F0AA998-BEB6-4460-A999-08CEA26D22FA}" destId="{B16D343A-4B33-431D-96B4-52B3AE40AADC}" srcOrd="0" destOrd="0" presId="urn:microsoft.com/office/officeart/2005/8/layout/radial6"/>
    <dgm:cxn modelId="{4175F4B9-02F7-4977-94DC-B893A81BE9BF}" type="presOf" srcId="{0187E8DB-C3D4-40F4-A401-F576FDDA53FE}" destId="{323A9CA3-39CF-49C4-A32B-8109E21C348F}" srcOrd="0" destOrd="0" presId="urn:microsoft.com/office/officeart/2005/8/layout/radial6"/>
    <dgm:cxn modelId="{03F04F52-6F70-4B96-8FD2-44E568A47A57}" srcId="{F967249A-62D5-4A6D-9AF9-500B54860C80}" destId="{09229E79-3CDA-454C-9DD2-48D55BD5438F}" srcOrd="1" destOrd="0" parTransId="{251D3D8C-E532-435F-8FC3-41BA4415ED9A}" sibTransId="{0187E8DB-C3D4-40F4-A401-F576FDDA53FE}"/>
    <dgm:cxn modelId="{BC96D5BE-6F10-4CE8-90F6-FC8A23778FD6}" type="presOf" srcId="{BD0BA68E-B9F9-4D60-B36B-612D390EAD62}" destId="{17A6DDE5-78DF-4413-9EA3-9680883A7A62}" srcOrd="0" destOrd="0" presId="urn:microsoft.com/office/officeart/2005/8/layout/radial6"/>
    <dgm:cxn modelId="{64365203-D908-4DD9-99A3-6BBEF384486D}" type="presOf" srcId="{60340620-2429-49B9-9E08-A39B6EF9B29F}" destId="{27CADAE7-4EA3-402D-AA1E-4E0A890DDAEC}" srcOrd="0" destOrd="0" presId="urn:microsoft.com/office/officeart/2005/8/layout/radial6"/>
    <dgm:cxn modelId="{11F1A462-A1C2-433D-98C8-6A98ABAC6C01}" type="presOf" srcId="{867C3B21-F9B6-4F31-B698-263718ED040E}" destId="{BD085A59-6CC8-43A2-B161-648FD88507D1}" srcOrd="0" destOrd="0" presId="urn:microsoft.com/office/officeart/2005/8/layout/radial6"/>
    <dgm:cxn modelId="{C6B08FDF-7186-47AA-8601-91E4DB25096B}" type="presOf" srcId="{D7CFC154-9C21-4EC2-B8FE-7C2702BE4E25}" destId="{E66237FB-BC64-4AE7-A7E1-408519A1AF22}" srcOrd="0" destOrd="0" presId="urn:microsoft.com/office/officeart/2005/8/layout/radial6"/>
    <dgm:cxn modelId="{B787DD60-3061-420D-ACB9-28A4A43DC466}" type="presOf" srcId="{5F975108-98C1-4FDF-8DA8-7ABEABF0AEC4}" destId="{57346CCE-5C4A-4819-8B47-7A9F150C6AC8}" srcOrd="0" destOrd="0" presId="urn:microsoft.com/office/officeart/2005/8/layout/radial6"/>
    <dgm:cxn modelId="{C3D7B3D3-8419-455D-80FB-E2B9B710F7E0}" type="presParOf" srcId="{17A6DDE5-78DF-4413-9EA3-9680883A7A62}" destId="{F724FC78-AE52-4DAF-97AC-F3DD1E0A33BA}" srcOrd="0" destOrd="0" presId="urn:microsoft.com/office/officeart/2005/8/layout/radial6"/>
    <dgm:cxn modelId="{53037ED1-86C4-47D2-BA81-BFE3B06875A0}" type="presParOf" srcId="{17A6DDE5-78DF-4413-9EA3-9680883A7A62}" destId="{27CADAE7-4EA3-402D-AA1E-4E0A890DDAEC}" srcOrd="1" destOrd="0" presId="urn:microsoft.com/office/officeart/2005/8/layout/radial6"/>
    <dgm:cxn modelId="{B8E0E086-F280-47C7-8B3A-21CCB9D527DA}" type="presParOf" srcId="{17A6DDE5-78DF-4413-9EA3-9680883A7A62}" destId="{43401823-6386-4E75-BBC3-545D41F2EB89}" srcOrd="2" destOrd="0" presId="urn:microsoft.com/office/officeart/2005/8/layout/radial6"/>
    <dgm:cxn modelId="{E5EDF088-2D36-409A-831A-9478F69AC7B5}" type="presParOf" srcId="{17A6DDE5-78DF-4413-9EA3-9680883A7A62}" destId="{B16D343A-4B33-431D-96B4-52B3AE40AADC}" srcOrd="3" destOrd="0" presId="urn:microsoft.com/office/officeart/2005/8/layout/radial6"/>
    <dgm:cxn modelId="{5F8ED1B1-2D8D-44F3-8EFC-A9A7D71D65F6}" type="presParOf" srcId="{17A6DDE5-78DF-4413-9EA3-9680883A7A62}" destId="{677759A8-C014-46F1-930C-FCE961E58589}" srcOrd="4" destOrd="0" presId="urn:microsoft.com/office/officeart/2005/8/layout/radial6"/>
    <dgm:cxn modelId="{D995405C-EEA2-461D-A4FE-9E5FE8088F99}" type="presParOf" srcId="{17A6DDE5-78DF-4413-9EA3-9680883A7A62}" destId="{81EAC9E0-2E62-4F5F-A297-1D351952D819}" srcOrd="5" destOrd="0" presId="urn:microsoft.com/office/officeart/2005/8/layout/radial6"/>
    <dgm:cxn modelId="{FDFB86DA-7D5C-4E71-A042-DA8809ABD001}" type="presParOf" srcId="{17A6DDE5-78DF-4413-9EA3-9680883A7A62}" destId="{323A9CA3-39CF-49C4-A32B-8109E21C348F}" srcOrd="6" destOrd="0" presId="urn:microsoft.com/office/officeart/2005/8/layout/radial6"/>
    <dgm:cxn modelId="{52161F56-41B6-4299-B371-166F733E5813}" type="presParOf" srcId="{17A6DDE5-78DF-4413-9EA3-9680883A7A62}" destId="{D5727CD5-B91D-401E-8FC5-D4DABFCE1DDE}" srcOrd="7" destOrd="0" presId="urn:microsoft.com/office/officeart/2005/8/layout/radial6"/>
    <dgm:cxn modelId="{9A88531A-5150-499A-98EB-AF6664742D8F}" type="presParOf" srcId="{17A6DDE5-78DF-4413-9EA3-9680883A7A62}" destId="{4FA791A6-6BC9-488F-9844-4ED30E7D1388}" srcOrd="8" destOrd="0" presId="urn:microsoft.com/office/officeart/2005/8/layout/radial6"/>
    <dgm:cxn modelId="{25D39D58-6C55-4705-A88A-3B7D4FC8699F}" type="presParOf" srcId="{17A6DDE5-78DF-4413-9EA3-9680883A7A62}" destId="{430AD479-C961-41C3-9702-5CE1A6B374C4}" srcOrd="9" destOrd="0" presId="urn:microsoft.com/office/officeart/2005/8/layout/radial6"/>
    <dgm:cxn modelId="{2C61417D-0E89-42D2-B29A-8D85C52FEC98}" type="presParOf" srcId="{17A6DDE5-78DF-4413-9EA3-9680883A7A62}" destId="{26B922FB-A706-4AF1-B6A0-7BA4DBF3E961}" srcOrd="10" destOrd="0" presId="urn:microsoft.com/office/officeart/2005/8/layout/radial6"/>
    <dgm:cxn modelId="{EC399B1B-17DD-485C-9B1D-67E581291FAF}" type="presParOf" srcId="{17A6DDE5-78DF-4413-9EA3-9680883A7A62}" destId="{FA1919C2-9C16-40B3-B653-12D03E328C19}" srcOrd="11" destOrd="0" presId="urn:microsoft.com/office/officeart/2005/8/layout/radial6"/>
    <dgm:cxn modelId="{6EFB3987-D483-4D25-8B1F-E7EBFDD25486}" type="presParOf" srcId="{17A6DDE5-78DF-4413-9EA3-9680883A7A62}" destId="{E66237FB-BC64-4AE7-A7E1-408519A1AF22}" srcOrd="12" destOrd="0" presId="urn:microsoft.com/office/officeart/2005/8/layout/radial6"/>
    <dgm:cxn modelId="{3F304B8F-7603-4B42-89DF-D6142D07BD15}" type="presParOf" srcId="{17A6DDE5-78DF-4413-9EA3-9680883A7A62}" destId="{BD085A59-6CC8-43A2-B161-648FD88507D1}" srcOrd="13" destOrd="0" presId="urn:microsoft.com/office/officeart/2005/8/layout/radial6"/>
    <dgm:cxn modelId="{A2AD8354-E80B-4158-B927-DACD8B28E665}" type="presParOf" srcId="{17A6DDE5-78DF-4413-9EA3-9680883A7A62}" destId="{A202BAD4-EB44-4304-8760-788EA88C93EE}" srcOrd="14" destOrd="0" presId="urn:microsoft.com/office/officeart/2005/8/layout/radial6"/>
    <dgm:cxn modelId="{337C5C23-B18A-4D9A-8B67-0A723E978FF9}" type="presParOf" srcId="{17A6DDE5-78DF-4413-9EA3-9680883A7A62}" destId="{DAFF5426-70BD-4475-839B-F284DC0A73B8}" srcOrd="15" destOrd="0" presId="urn:microsoft.com/office/officeart/2005/8/layout/radial6"/>
    <dgm:cxn modelId="{837ABE64-FD92-4280-89FE-21A2B74953A5}" type="presParOf" srcId="{17A6DDE5-78DF-4413-9EA3-9680883A7A62}" destId="{57346CCE-5C4A-4819-8B47-7A9F150C6AC8}" srcOrd="16" destOrd="0" presId="urn:microsoft.com/office/officeart/2005/8/layout/radial6"/>
    <dgm:cxn modelId="{202DF725-5505-47D0-B19A-80829BBC74B5}" type="presParOf" srcId="{17A6DDE5-78DF-4413-9EA3-9680883A7A62}" destId="{53A907D9-EF62-49A7-8372-6A69C2FC5417}" srcOrd="17" destOrd="0" presId="urn:microsoft.com/office/officeart/2005/8/layout/radial6"/>
    <dgm:cxn modelId="{4BDE7BF2-D709-41CA-9D8D-518F2D23F7B6}" type="presParOf" srcId="{17A6DDE5-78DF-4413-9EA3-9680883A7A62}" destId="{9E570A72-7139-47DC-BD32-4F928194DB95}" srcOrd="18" destOrd="0" presId="urn:microsoft.com/office/officeart/2005/8/layout/radial6"/>
    <dgm:cxn modelId="{44EB8134-0137-4F57-8F71-CE96A43334C7}" type="presParOf" srcId="{17A6DDE5-78DF-4413-9EA3-9680883A7A62}" destId="{CE0AE898-17B8-4CF1-BBAE-EC8994DD534B}" srcOrd="19" destOrd="0" presId="urn:microsoft.com/office/officeart/2005/8/layout/radial6"/>
    <dgm:cxn modelId="{0D454BD3-EEF6-49DF-BE36-4DF11BCB70A5}" type="presParOf" srcId="{17A6DDE5-78DF-4413-9EA3-9680883A7A62}" destId="{BD435984-C441-4CC3-B293-280AFA9DA43E}" srcOrd="20" destOrd="0" presId="urn:microsoft.com/office/officeart/2005/8/layout/radial6"/>
    <dgm:cxn modelId="{09915B7F-1C9D-4AAD-8196-8EA693A18451}" type="presParOf" srcId="{17A6DDE5-78DF-4413-9EA3-9680883A7A62}" destId="{36C79CA8-469D-4891-AC11-7FA34DFF7661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32D38-2720-4770-B61C-671909A4B4B3}">
      <dsp:nvSpPr>
        <dsp:cNvPr id="0" name=""/>
        <dsp:cNvSpPr/>
      </dsp:nvSpPr>
      <dsp:spPr>
        <a:xfrm>
          <a:off x="3024912" y="1649464"/>
          <a:ext cx="2078174" cy="2119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29254" y="1959892"/>
        <a:ext cx="1469490" cy="1498881"/>
      </dsp:txXfrm>
    </dsp:sp>
    <dsp:sp modelId="{4BB6BA88-5C14-4024-9EF6-F2798871F89C}">
      <dsp:nvSpPr>
        <dsp:cNvPr id="0" name=""/>
        <dsp:cNvSpPr/>
      </dsp:nvSpPr>
      <dsp:spPr>
        <a:xfrm rot="16200000">
          <a:off x="3995199" y="1564139"/>
          <a:ext cx="137600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37600" y="16525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60559" y="1577224"/>
        <a:ext cx="6880" cy="6880"/>
      </dsp:txXfrm>
    </dsp:sp>
    <dsp:sp modelId="{2CA97537-68CC-4E6F-B10F-59F0DCD19B7E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মানুষ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6355" y="238017"/>
        <a:ext cx="1055289" cy="1055289"/>
      </dsp:txXfrm>
    </dsp:sp>
    <dsp:sp modelId="{661CEA9D-95C0-4C86-90A4-BA6FB54E4D7B}">
      <dsp:nvSpPr>
        <dsp:cNvPr id="0" name=""/>
        <dsp:cNvSpPr/>
      </dsp:nvSpPr>
      <dsp:spPr>
        <a:xfrm rot="19800000">
          <a:off x="4958006" y="2132399"/>
          <a:ext cx="15330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53301" y="16525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30824" y="2145091"/>
        <a:ext cx="7665" cy="7665"/>
      </dsp:txXfrm>
    </dsp:sp>
    <dsp:sp modelId="{69BFE33F-027C-4DE1-B34F-B92846DD74E1}">
      <dsp:nvSpPr>
        <dsp:cNvPr id="0" name=""/>
        <dsp:cNvSpPr/>
      </dsp:nvSpPr>
      <dsp:spPr>
        <a:xfrm>
          <a:off x="5001066" y="991295"/>
          <a:ext cx="1492405" cy="14924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/>
            <a:t>গাছপালা</a:t>
          </a:r>
          <a:endParaRPr lang="en-US" sz="2200" kern="1200" dirty="0"/>
        </a:p>
      </dsp:txBody>
      <dsp:txXfrm>
        <a:off x="5219624" y="1209853"/>
        <a:ext cx="1055289" cy="1055289"/>
      </dsp:txXfrm>
    </dsp:sp>
    <dsp:sp modelId="{A85B90CA-0653-404D-AC49-F3C57B2A11AD}">
      <dsp:nvSpPr>
        <dsp:cNvPr id="0" name=""/>
        <dsp:cNvSpPr/>
      </dsp:nvSpPr>
      <dsp:spPr>
        <a:xfrm rot="1800000">
          <a:off x="4958006" y="3253217"/>
          <a:ext cx="15330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53301" y="16525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30824" y="3265910"/>
        <a:ext cx="7665" cy="7665"/>
      </dsp:txXfrm>
    </dsp:sp>
    <dsp:sp modelId="{BE14213C-7B59-4C3B-93FF-B7CAC6BF8F05}">
      <dsp:nvSpPr>
        <dsp:cNvPr id="0" name=""/>
        <dsp:cNvSpPr/>
      </dsp:nvSpPr>
      <dsp:spPr>
        <a:xfrm>
          <a:off x="5001066" y="2934966"/>
          <a:ext cx="1492405" cy="14924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/>
            <a:t>ঘরবাড়ি</a:t>
          </a:r>
          <a:endParaRPr lang="en-US" sz="2200" kern="1200" dirty="0"/>
        </a:p>
      </dsp:txBody>
      <dsp:txXfrm>
        <a:off x="5219624" y="3153524"/>
        <a:ext cx="1055289" cy="1055289"/>
      </dsp:txXfrm>
    </dsp:sp>
    <dsp:sp modelId="{419724B0-1A60-4705-81F4-9FC97D09DA73}">
      <dsp:nvSpPr>
        <dsp:cNvPr id="0" name=""/>
        <dsp:cNvSpPr/>
      </dsp:nvSpPr>
      <dsp:spPr>
        <a:xfrm rot="5400000">
          <a:off x="3995199" y="3821477"/>
          <a:ext cx="137600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37600" y="16525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60559" y="3834562"/>
        <a:ext cx="6880" cy="6880"/>
      </dsp:txXfrm>
    </dsp:sp>
    <dsp:sp modelId="{3D4F41B9-2DC9-456F-B1FD-1540119A9042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/>
            <a:t>পশুপাখি</a:t>
          </a:r>
          <a:endParaRPr lang="en-US" sz="2200" kern="1200" dirty="0"/>
        </a:p>
      </dsp:txBody>
      <dsp:txXfrm>
        <a:off x="3536355" y="4125360"/>
        <a:ext cx="1055289" cy="1055289"/>
      </dsp:txXfrm>
    </dsp:sp>
    <dsp:sp modelId="{1FFB3B45-603A-40EF-89FE-420A01940D17}">
      <dsp:nvSpPr>
        <dsp:cNvPr id="0" name=""/>
        <dsp:cNvSpPr/>
      </dsp:nvSpPr>
      <dsp:spPr>
        <a:xfrm rot="9000000">
          <a:off x="3016692" y="3253217"/>
          <a:ext cx="15330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53301" y="16525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89510" y="3265910"/>
        <a:ext cx="7665" cy="7665"/>
      </dsp:txXfrm>
    </dsp:sp>
    <dsp:sp modelId="{3F990D40-9F54-437C-8DC7-9DB11201692B}">
      <dsp:nvSpPr>
        <dsp:cNvPr id="0" name=""/>
        <dsp:cNvSpPr/>
      </dsp:nvSpPr>
      <dsp:spPr>
        <a:xfrm>
          <a:off x="1634528" y="2934966"/>
          <a:ext cx="1492405" cy="14924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/>
            <a:t>পাহাড়</a:t>
          </a:r>
          <a:endParaRPr lang="en-US" sz="2200" kern="1200" dirty="0"/>
        </a:p>
      </dsp:txBody>
      <dsp:txXfrm>
        <a:off x="1853086" y="3153524"/>
        <a:ext cx="1055289" cy="1055289"/>
      </dsp:txXfrm>
    </dsp:sp>
    <dsp:sp modelId="{045E81A5-0A14-40DA-AB8B-81CA71359138}">
      <dsp:nvSpPr>
        <dsp:cNvPr id="0" name=""/>
        <dsp:cNvSpPr/>
      </dsp:nvSpPr>
      <dsp:spPr>
        <a:xfrm rot="12600000">
          <a:off x="3016692" y="2132399"/>
          <a:ext cx="15330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53301" y="16525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89510" y="2145091"/>
        <a:ext cx="7665" cy="7665"/>
      </dsp:txXfrm>
    </dsp:sp>
    <dsp:sp modelId="{FF744659-EAD1-45E7-A41D-797DDF32AA89}">
      <dsp:nvSpPr>
        <dsp:cNvPr id="0" name=""/>
        <dsp:cNvSpPr/>
      </dsp:nvSpPr>
      <dsp:spPr>
        <a:xfrm>
          <a:off x="1634528" y="991295"/>
          <a:ext cx="1492405" cy="14924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/>
            <a:t> রাস্তাঘাট</a:t>
          </a:r>
          <a:endParaRPr lang="en-US" sz="2200" kern="1200" dirty="0"/>
        </a:p>
      </dsp:txBody>
      <dsp:txXfrm>
        <a:off x="1853086" y="1209853"/>
        <a:ext cx="1055289" cy="1055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79CA8-469D-4891-AC11-7FA34DFF7661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13114286"/>
            <a:gd name="adj2" fmla="val 16200000"/>
            <a:gd name="adj3" fmla="val 3900"/>
          </a:avLst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570A72-7139-47DC-BD32-4F928194DB95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10028571"/>
            <a:gd name="adj2" fmla="val 13114286"/>
            <a:gd name="adj3" fmla="val 3900"/>
          </a:avLst>
        </a:prstGeom>
        <a:solidFill>
          <a:schemeClr val="accent5">
            <a:hueOff val="16795214"/>
            <a:satOff val="-7848"/>
            <a:lumOff val="-8823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FF5426-70BD-4475-839B-F284DC0A73B8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6942857"/>
            <a:gd name="adj2" fmla="val 10028571"/>
            <a:gd name="adj3" fmla="val 3900"/>
          </a:avLst>
        </a:prstGeom>
        <a:solidFill>
          <a:schemeClr val="accent5">
            <a:hueOff val="13436172"/>
            <a:satOff val="-6278"/>
            <a:lumOff val="-7058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6237FB-BC64-4AE7-A7E1-408519A1AF22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3857143"/>
            <a:gd name="adj2" fmla="val 6942857"/>
            <a:gd name="adj3" fmla="val 3900"/>
          </a:avLst>
        </a:prstGeom>
        <a:solidFill>
          <a:schemeClr val="accent5">
            <a:hueOff val="10077129"/>
            <a:satOff val="-4709"/>
            <a:lumOff val="-5294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0AD479-C961-41C3-9702-5CE1A6B374C4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771429"/>
            <a:gd name="adj2" fmla="val 3857143"/>
            <a:gd name="adj3" fmla="val 3900"/>
          </a:avLst>
        </a:prstGeom>
        <a:solidFill>
          <a:schemeClr val="accent5">
            <a:hueOff val="6718086"/>
            <a:satOff val="-3139"/>
            <a:lumOff val="-3529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3A9CA3-39CF-49C4-A32B-8109E21C348F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19285714"/>
            <a:gd name="adj2" fmla="val 771429"/>
            <a:gd name="adj3" fmla="val 3900"/>
          </a:avLst>
        </a:prstGeom>
        <a:solidFill>
          <a:schemeClr val="accent5">
            <a:hueOff val="3359043"/>
            <a:satOff val="-1570"/>
            <a:lumOff val="-1765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6D343A-4B33-431D-96B4-52B3AE40AADC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16200000"/>
            <a:gd name="adj2" fmla="val 19285714"/>
            <a:gd name="adj3" fmla="val 39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24FC78-AE52-4DAF-97AC-F3DD1E0A33BA}">
      <dsp:nvSpPr>
        <dsp:cNvPr id="0" name=""/>
        <dsp:cNvSpPr/>
      </dsp:nvSpPr>
      <dsp:spPr>
        <a:xfrm>
          <a:off x="3192859" y="1947503"/>
          <a:ext cx="1742281" cy="17422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প্রাকৃতিক পরিবেশ</a:t>
          </a:r>
          <a:endParaRPr lang="en-US" sz="2400" kern="1200" dirty="0"/>
        </a:p>
      </dsp:txBody>
      <dsp:txXfrm>
        <a:off x="3448010" y="2202654"/>
        <a:ext cx="1231979" cy="1231979"/>
      </dsp:txXfrm>
    </dsp:sp>
    <dsp:sp modelId="{27CADAE7-4EA3-402D-AA1E-4E0A890DDAEC}">
      <dsp:nvSpPr>
        <dsp:cNvPr id="0" name=""/>
        <dsp:cNvSpPr/>
      </dsp:nvSpPr>
      <dsp:spPr>
        <a:xfrm>
          <a:off x="3454201" y="1245"/>
          <a:ext cx="1219596" cy="12195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পাহাড়</a:t>
          </a:r>
          <a:endParaRPr lang="en-US" sz="1800" kern="1200" dirty="0"/>
        </a:p>
      </dsp:txBody>
      <dsp:txXfrm>
        <a:off x="3632807" y="179851"/>
        <a:ext cx="862384" cy="862384"/>
      </dsp:txXfrm>
    </dsp:sp>
    <dsp:sp modelId="{677759A8-C014-46F1-930C-FCE961E58589}">
      <dsp:nvSpPr>
        <dsp:cNvPr id="0" name=""/>
        <dsp:cNvSpPr/>
      </dsp:nvSpPr>
      <dsp:spPr>
        <a:xfrm>
          <a:off x="5180172" y="832429"/>
          <a:ext cx="1219596" cy="1219596"/>
        </a:xfrm>
        <a:prstGeom prst="ellipse">
          <a:avLst/>
        </a:prstGeom>
        <a:gradFill rotWithShape="0">
          <a:gsLst>
            <a:gs pos="0">
              <a:schemeClr val="accent5">
                <a:hueOff val="3359043"/>
                <a:satOff val="-1570"/>
                <a:lumOff val="-1765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3359043"/>
                <a:satOff val="-1570"/>
                <a:lumOff val="-1765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গাছপালা</a:t>
          </a:r>
          <a:endParaRPr lang="en-US" sz="1800" kern="1200" dirty="0"/>
        </a:p>
      </dsp:txBody>
      <dsp:txXfrm>
        <a:off x="5358778" y="1011035"/>
        <a:ext cx="862384" cy="862384"/>
      </dsp:txXfrm>
    </dsp:sp>
    <dsp:sp modelId="{D5727CD5-B91D-401E-8FC5-D4DABFCE1DDE}">
      <dsp:nvSpPr>
        <dsp:cNvPr id="0" name=""/>
        <dsp:cNvSpPr/>
      </dsp:nvSpPr>
      <dsp:spPr>
        <a:xfrm>
          <a:off x="5606452" y="2700082"/>
          <a:ext cx="1219596" cy="1219596"/>
        </a:xfrm>
        <a:prstGeom prst="ellipse">
          <a:avLst/>
        </a:prstGeom>
        <a:gradFill rotWithShape="0">
          <a:gsLst>
            <a:gs pos="0">
              <a:schemeClr val="accent5">
                <a:hueOff val="6718086"/>
                <a:satOff val="-3139"/>
                <a:lumOff val="-3529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6718086"/>
                <a:satOff val="-3139"/>
                <a:lumOff val="-3529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নদী</a:t>
          </a:r>
          <a:endParaRPr lang="en-US" sz="1800" kern="1200" dirty="0"/>
        </a:p>
      </dsp:txBody>
      <dsp:txXfrm>
        <a:off x="5785058" y="2878688"/>
        <a:ext cx="862384" cy="862384"/>
      </dsp:txXfrm>
    </dsp:sp>
    <dsp:sp modelId="{26B922FB-A706-4AF1-B6A0-7BA4DBF3E961}">
      <dsp:nvSpPr>
        <dsp:cNvPr id="0" name=""/>
        <dsp:cNvSpPr/>
      </dsp:nvSpPr>
      <dsp:spPr>
        <a:xfrm>
          <a:off x="4412043" y="4197824"/>
          <a:ext cx="1219596" cy="1219596"/>
        </a:xfrm>
        <a:prstGeom prst="ellipse">
          <a:avLst/>
        </a:prstGeom>
        <a:gradFill rotWithShape="0">
          <a:gsLst>
            <a:gs pos="0">
              <a:schemeClr val="accent5">
                <a:hueOff val="10077129"/>
                <a:satOff val="-4709"/>
                <a:lumOff val="-5294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10077129"/>
                <a:satOff val="-4709"/>
                <a:lumOff val="-5294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পশুপাখি</a:t>
          </a:r>
          <a:endParaRPr lang="en-US" sz="1800" kern="1200" dirty="0"/>
        </a:p>
      </dsp:txBody>
      <dsp:txXfrm>
        <a:off x="4590649" y="4376430"/>
        <a:ext cx="862384" cy="862384"/>
      </dsp:txXfrm>
    </dsp:sp>
    <dsp:sp modelId="{BD085A59-6CC8-43A2-B161-648FD88507D1}">
      <dsp:nvSpPr>
        <dsp:cNvPr id="0" name=""/>
        <dsp:cNvSpPr/>
      </dsp:nvSpPr>
      <dsp:spPr>
        <a:xfrm>
          <a:off x="2496359" y="4197824"/>
          <a:ext cx="1219596" cy="1219596"/>
        </a:xfrm>
        <a:prstGeom prst="ellipse">
          <a:avLst/>
        </a:prstGeom>
        <a:gradFill rotWithShape="0">
          <a:gsLst>
            <a:gs pos="0">
              <a:schemeClr val="accent5">
                <a:hueOff val="13436172"/>
                <a:satOff val="-6278"/>
                <a:lumOff val="-7058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13436172"/>
                <a:satOff val="-6278"/>
                <a:lumOff val="-7058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চন্দ্র-সূর্য</a:t>
          </a:r>
          <a:endParaRPr lang="en-US" sz="1800" kern="1200" dirty="0"/>
        </a:p>
      </dsp:txBody>
      <dsp:txXfrm>
        <a:off x="2674965" y="4376430"/>
        <a:ext cx="862384" cy="862384"/>
      </dsp:txXfrm>
    </dsp:sp>
    <dsp:sp modelId="{57346CCE-5C4A-4819-8B47-7A9F150C6AC8}">
      <dsp:nvSpPr>
        <dsp:cNvPr id="0" name=""/>
        <dsp:cNvSpPr/>
      </dsp:nvSpPr>
      <dsp:spPr>
        <a:xfrm>
          <a:off x="1301950" y="2700082"/>
          <a:ext cx="1219596" cy="1219596"/>
        </a:xfrm>
        <a:prstGeom prst="ellipse">
          <a:avLst/>
        </a:prstGeom>
        <a:gradFill rotWithShape="0">
          <a:gsLst>
            <a:gs pos="0">
              <a:schemeClr val="accent5">
                <a:hueOff val="16795214"/>
                <a:satOff val="-7848"/>
                <a:lumOff val="-8823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16795214"/>
                <a:satOff val="-7848"/>
                <a:lumOff val="-8823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জীবজন্তু</a:t>
          </a:r>
          <a:endParaRPr lang="en-US" sz="1800" kern="1200" dirty="0"/>
        </a:p>
      </dsp:txBody>
      <dsp:txXfrm>
        <a:off x="1480556" y="2878688"/>
        <a:ext cx="862384" cy="862384"/>
      </dsp:txXfrm>
    </dsp:sp>
    <dsp:sp modelId="{CE0AE898-17B8-4CF1-BBAE-EC8994DD534B}">
      <dsp:nvSpPr>
        <dsp:cNvPr id="0" name=""/>
        <dsp:cNvSpPr/>
      </dsp:nvSpPr>
      <dsp:spPr>
        <a:xfrm>
          <a:off x="1728230" y="832429"/>
          <a:ext cx="1219596" cy="1219596"/>
        </a:xfrm>
        <a:prstGeom prst="ellipse">
          <a:avLst/>
        </a:prstGeom>
        <a:gradFill rotWithShape="0">
          <a:gsLst>
            <a:gs pos="0">
              <a:schemeClr val="accent5">
                <a:hueOff val="20154258"/>
                <a:satOff val="-9417"/>
                <a:lumOff val="-10587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20154258"/>
                <a:satOff val="-9417"/>
                <a:lumOff val="-10587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মানুষ</a:t>
          </a:r>
          <a:endParaRPr lang="en-US" sz="1800" kern="1200" dirty="0"/>
        </a:p>
      </dsp:txBody>
      <dsp:txXfrm>
        <a:off x="1906836" y="1011035"/>
        <a:ext cx="862384" cy="86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9D0-9497-4131-8D94-60C3CF198AA8}" type="datetimeFigureOut">
              <a:rPr lang="en-GB" smtClean="0"/>
              <a:pPr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7A6F-5B6F-45C2-A15B-44269539CB8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766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9D0-9497-4131-8D94-60C3CF198AA8}" type="datetimeFigureOut">
              <a:rPr lang="en-GB" smtClean="0"/>
              <a:pPr/>
              <a:t>25/02/2020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7A6F-5B6F-45C2-A15B-44269539CB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1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9D0-9497-4131-8D94-60C3CF198AA8}" type="datetimeFigureOut">
              <a:rPr lang="en-GB" smtClean="0"/>
              <a:pPr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7A6F-5B6F-45C2-A15B-44269539CB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9332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9D0-9497-4131-8D94-60C3CF198AA8}" type="datetimeFigureOut">
              <a:rPr lang="en-GB" smtClean="0"/>
              <a:pPr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7A6F-5B6F-45C2-A15B-44269539CB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08636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9D0-9497-4131-8D94-60C3CF198AA8}" type="datetimeFigureOut">
              <a:rPr lang="en-GB" smtClean="0"/>
              <a:pPr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7A6F-5B6F-45C2-A15B-44269539CB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16386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9D0-9497-4131-8D94-60C3CF198AA8}" type="datetimeFigureOut">
              <a:rPr lang="en-GB" smtClean="0"/>
              <a:pPr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7A6F-5B6F-45C2-A15B-44269539CB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399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9D0-9497-4131-8D94-60C3CF198AA8}" type="datetimeFigureOut">
              <a:rPr lang="en-GB" smtClean="0"/>
              <a:pPr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7A6F-5B6F-45C2-A15B-44269539CB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11353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9D0-9497-4131-8D94-60C3CF198AA8}" type="datetimeFigureOut">
              <a:rPr lang="en-GB" smtClean="0"/>
              <a:pPr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7A6F-5B6F-45C2-A15B-44269539CB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9878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9D0-9497-4131-8D94-60C3CF198AA8}" type="datetimeFigureOut">
              <a:rPr lang="en-GB" smtClean="0"/>
              <a:pPr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7A6F-5B6F-45C2-A15B-44269539CB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164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9D0-9497-4131-8D94-60C3CF198AA8}" type="datetimeFigureOut">
              <a:rPr lang="en-GB" smtClean="0"/>
              <a:pPr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7A6F-5B6F-45C2-A15B-44269539CB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992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9D0-9497-4131-8D94-60C3CF198AA8}" type="datetimeFigureOut">
              <a:rPr lang="en-GB" smtClean="0"/>
              <a:pPr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7A6F-5B6F-45C2-A15B-44269539CB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103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9D0-9497-4131-8D94-60C3CF198AA8}" type="datetimeFigureOut">
              <a:rPr lang="en-GB" smtClean="0"/>
              <a:pPr/>
              <a:t>25/02/2020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7A6F-5B6F-45C2-A15B-44269539CB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68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9D0-9497-4131-8D94-60C3CF198AA8}" type="datetimeFigureOut">
              <a:rPr lang="en-GB" smtClean="0"/>
              <a:pPr/>
              <a:t>25/02/2020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7A6F-5B6F-45C2-A15B-44269539CB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371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9D0-9497-4131-8D94-60C3CF198AA8}" type="datetimeFigureOut">
              <a:rPr lang="en-GB" smtClean="0"/>
              <a:pPr/>
              <a:t>25/02/2020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7A6F-5B6F-45C2-A15B-44269539CB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2873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9D0-9497-4131-8D94-60C3CF198AA8}" type="datetimeFigureOut">
              <a:rPr lang="en-GB" smtClean="0"/>
              <a:pPr/>
              <a:t>25/02/2020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7A6F-5B6F-45C2-A15B-44269539CB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1203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9D0-9497-4131-8D94-60C3CF198AA8}" type="datetimeFigureOut">
              <a:rPr lang="en-GB" smtClean="0"/>
              <a:pPr/>
              <a:t>25/02/2020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7A6F-5B6F-45C2-A15B-44269539CB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660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9D0-9497-4131-8D94-60C3CF198AA8}" type="datetimeFigureOut">
              <a:rPr lang="en-GB" smtClean="0"/>
              <a:pPr/>
              <a:t>25/02/2020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7A6F-5B6F-45C2-A15B-44269539CB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109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A009D0-9497-4131-8D94-60C3CF198AA8}" type="datetimeFigureOut">
              <a:rPr lang="en-GB" smtClean="0"/>
              <a:pPr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D997A6F-5B6F-45C2-A15B-44269539CB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2224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147455" y="124691"/>
            <a:ext cx="7841672" cy="144087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345" y="1993971"/>
            <a:ext cx="4932218" cy="3738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3818" y="1993971"/>
            <a:ext cx="5167746" cy="37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382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5055" y="851500"/>
            <a:ext cx="7827818" cy="49812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66834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1686349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2028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5891" y="2784764"/>
            <a:ext cx="7744691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যা কিছু আছে তা নিয়েই আমাদের পরিবেশ।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মানুষ, গাছপালা,ঘরবাড়ি,রাস্তাঘাট,নদীনালা,মাঠ ইত্যাদি।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8764" y="595745"/>
            <a:ext cx="3435927" cy="5847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34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4714" y="191798"/>
            <a:ext cx="5627114" cy="375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0962"/>
            <a:ext cx="5809335" cy="386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97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214312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029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500" y="809625"/>
            <a:ext cx="95250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2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97581552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9332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45" y="1233055"/>
            <a:ext cx="893618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2546" y="2466109"/>
            <a:ext cx="893618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গাছপালা,পশুপাখি,নদীনালা,মানুষ,সূর্য,পাহাড় ইত্যাদি প্রাকৃতিক পরিবেশের উপাদান দেখতে পাই।এ সবকিছু নিয়েই আমাদের প্রাকৃতিক পরিবেশ।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5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8327" y="609600"/>
            <a:ext cx="613756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109" y="1756929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96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491" y="3075709"/>
            <a:ext cx="7162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১।পরিবেশ কি?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0873" y="983672"/>
            <a:ext cx="1932709" cy="769441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3491" y="4530436"/>
            <a:ext cx="7162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২।প্রাকৃতিক পরিবেশ কোথায় দেখতে পাওয়া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211278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427" y="358677"/>
            <a:ext cx="8534400" cy="1507067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C000"/>
            </a:solidFill>
            <a:prstDash val="dash"/>
          </a:ln>
        </p:spPr>
        <p:txBody>
          <a:bodyPr>
            <a:normAutofit/>
          </a:bodyPr>
          <a:lstStyle/>
          <a:p>
            <a:pPr algn="ctr"/>
            <a:r>
              <a:rPr lang="bn-BD" sz="48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bn-BD" sz="6000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ln w="19050" cmpd="sng">
                <a:solidFill>
                  <a:schemeClr val="accent6">
                    <a:lumMod val="50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851" y="2271721"/>
            <a:ext cx="9511145" cy="29854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BD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ইসবপুর</a:t>
            </a:r>
            <a:r>
              <a:rPr lang="bn-BD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bn-BD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,রংপুর</a:t>
            </a:r>
            <a:r>
              <a:rPr lang="bn-BD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4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660085" y="207825"/>
            <a:ext cx="6151418" cy="18149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2145" y="2258295"/>
            <a:ext cx="7093527" cy="43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454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764" y="656071"/>
            <a:ext cx="10515600" cy="1325563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4800" dirty="0" smtClean="0"/>
              <a:t>	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1629" y="2442237"/>
            <a:ext cx="10515600" cy="34163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 পাঠঃ প্রাকৃতিক ও সামাজিক পরিবেশ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প্রাকৃতিক পরিবেশ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94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4405745" y="1052945"/>
            <a:ext cx="3505200" cy="2341419"/>
          </a:xfrm>
          <a:prstGeom prst="flowChartDecis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Card 2"/>
          <p:cNvSpPr/>
          <p:nvPr/>
        </p:nvSpPr>
        <p:spPr>
          <a:xfrm>
            <a:off x="7910945" y="3297382"/>
            <a:ext cx="3255819" cy="1593273"/>
          </a:xfrm>
          <a:prstGeom prst="flowChartPunchedCar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১.২.২ প্রাকৃতিক পরিবেশ কাকে বলে বলতে পারবে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Card 3"/>
          <p:cNvSpPr/>
          <p:nvPr/>
        </p:nvSpPr>
        <p:spPr>
          <a:xfrm flipH="1">
            <a:off x="1039090" y="3283528"/>
            <a:ext cx="3366655" cy="1607127"/>
          </a:xfrm>
          <a:prstGeom prst="flowChartPunchedCar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১.১.২  পরিবেশ কি বলতে পারবে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70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76212"/>
            <a:ext cx="9753600" cy="650557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5406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4937" y="1533525"/>
            <a:ext cx="8096250" cy="47625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</p:pic>
    </p:spTree>
    <p:extLst>
      <p:ext uri="{BB962C8B-B14F-4D97-AF65-F5344CB8AC3E}">
        <p14:creationId xmlns:p14="http://schemas.microsoft.com/office/powerpoint/2010/main" xmlns="" val="26581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988" y="554182"/>
            <a:ext cx="9144000" cy="60942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77617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9564" y="2258290"/>
            <a:ext cx="6096000" cy="92333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bn-BD" sz="4800" dirty="0" smtClean="0"/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bn-BD" sz="5400" dirty="0" smtClean="0"/>
              <a:t> 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xmlns="" val="415981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7454" y="835169"/>
            <a:ext cx="7620000" cy="507682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9985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353</TotalTime>
  <Words>127</Words>
  <Application>Microsoft Office PowerPoint</Application>
  <PresentationFormat>Custom</PresentationFormat>
  <Paragraphs>42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Slice</vt:lpstr>
      <vt:lpstr>Slide 1</vt:lpstr>
      <vt:lpstr>    শিক্ষক পরিচিতি </vt:lpstr>
      <vt:lpstr>  পাঠ পরিচিতি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PTI-GAIBANDHA</dc:creator>
  <cp:lastModifiedBy>DPE</cp:lastModifiedBy>
  <cp:revision>66</cp:revision>
  <dcterms:created xsi:type="dcterms:W3CDTF">2018-02-19T05:41:06Z</dcterms:created>
  <dcterms:modified xsi:type="dcterms:W3CDTF">2020-02-25T08:17:18Z</dcterms:modified>
</cp:coreProperties>
</file>