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261" r:id="rId3"/>
    <p:sldId id="258" r:id="rId4"/>
    <p:sldId id="263" r:id="rId5"/>
    <p:sldId id="266" r:id="rId6"/>
    <p:sldId id="264" r:id="rId7"/>
    <p:sldId id="268" r:id="rId8"/>
    <p:sldId id="267" r:id="rId9"/>
    <p:sldId id="270" r:id="rId10"/>
    <p:sldId id="271" r:id="rId11"/>
    <p:sldId id="269" r:id="rId12"/>
    <p:sldId id="272" r:id="rId13"/>
    <p:sldId id="274" r:id="rId14"/>
    <p:sldId id="275" r:id="rId15"/>
    <p:sldId id="276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48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359DA2-9F95-4619-AFC5-ADC9419E40B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03F753-E098-43A0-8134-2B3364369617}">
      <dgm:prSet phldrT="[Text]"/>
      <dgm:spPr/>
      <dgm:t>
        <a:bodyPr/>
        <a:lstStyle/>
        <a:p>
          <a:r>
            <a:rPr lang="bn-BD" dirty="0" smtClean="0"/>
            <a:t>গ্রামীণ বসতি</a:t>
          </a:r>
          <a:endParaRPr lang="en-US" dirty="0"/>
        </a:p>
      </dgm:t>
    </dgm:pt>
    <dgm:pt modelId="{370141A4-B51E-4822-B64B-B7C841517E47}" type="parTrans" cxnId="{6BCD4CE1-259F-4E43-9270-F658C2D48406}">
      <dgm:prSet/>
      <dgm:spPr/>
      <dgm:t>
        <a:bodyPr/>
        <a:lstStyle/>
        <a:p>
          <a:endParaRPr lang="en-US"/>
        </a:p>
      </dgm:t>
    </dgm:pt>
    <dgm:pt modelId="{62D02D20-B62E-4FC2-9B27-461737AED3EC}" type="sibTrans" cxnId="{6BCD4CE1-259F-4E43-9270-F658C2D48406}">
      <dgm:prSet/>
      <dgm:spPr/>
      <dgm:t>
        <a:bodyPr/>
        <a:lstStyle/>
        <a:p>
          <a:endParaRPr lang="en-US"/>
        </a:p>
      </dgm:t>
    </dgm:pt>
    <dgm:pt modelId="{835EE679-8C6F-4B77-A593-F707252913CE}">
      <dgm:prSet phldrT="[Text]"/>
      <dgm:spPr/>
      <dgm:t>
        <a:bodyPr/>
        <a:lstStyle/>
        <a:p>
          <a:r>
            <a:rPr lang="bn-BD" dirty="0" smtClean="0"/>
            <a:t>বিক্ষিপ্ত বসতি</a:t>
          </a:r>
          <a:endParaRPr lang="en-US" dirty="0"/>
        </a:p>
      </dgm:t>
    </dgm:pt>
    <dgm:pt modelId="{9C09A4DA-C8E0-471C-933C-980E8D21B54D}" type="parTrans" cxnId="{2E916006-6E0A-4732-86F6-31A6FB71A89A}">
      <dgm:prSet/>
      <dgm:spPr/>
      <dgm:t>
        <a:bodyPr/>
        <a:lstStyle/>
        <a:p>
          <a:endParaRPr lang="en-US"/>
        </a:p>
      </dgm:t>
    </dgm:pt>
    <dgm:pt modelId="{3D6BDAF8-81FC-45A6-BA94-ECF3C1A4DAE8}" type="sibTrans" cxnId="{2E916006-6E0A-4732-86F6-31A6FB71A89A}">
      <dgm:prSet/>
      <dgm:spPr/>
      <dgm:t>
        <a:bodyPr/>
        <a:lstStyle/>
        <a:p>
          <a:endParaRPr lang="en-US"/>
        </a:p>
      </dgm:t>
    </dgm:pt>
    <dgm:pt modelId="{5EA0FF61-DF2C-4B15-A520-0096EA3C607C}">
      <dgm:prSet phldrT="[Text]"/>
      <dgm:spPr/>
      <dgm:t>
        <a:bodyPr/>
        <a:lstStyle/>
        <a:p>
          <a:r>
            <a:rPr lang="bn-BD" dirty="0" smtClean="0"/>
            <a:t>রৈখিক বসতি</a:t>
          </a:r>
          <a:endParaRPr lang="en-US" dirty="0"/>
        </a:p>
      </dgm:t>
    </dgm:pt>
    <dgm:pt modelId="{73DBC163-0C8E-405B-8EE9-C25C7380B5B8}" type="parTrans" cxnId="{73F62518-121A-43A0-A7E5-169FE9D82C73}">
      <dgm:prSet/>
      <dgm:spPr/>
      <dgm:t>
        <a:bodyPr/>
        <a:lstStyle/>
        <a:p>
          <a:endParaRPr lang="en-US"/>
        </a:p>
      </dgm:t>
    </dgm:pt>
    <dgm:pt modelId="{79F4492D-521D-4E59-9EF3-37C9A9620259}" type="sibTrans" cxnId="{73F62518-121A-43A0-A7E5-169FE9D82C73}">
      <dgm:prSet/>
      <dgm:spPr/>
      <dgm:t>
        <a:bodyPr/>
        <a:lstStyle/>
        <a:p>
          <a:endParaRPr lang="en-US"/>
        </a:p>
      </dgm:t>
    </dgm:pt>
    <dgm:pt modelId="{2FD0D0E3-85DE-4E00-B1A3-6617D7F00307}">
      <dgm:prSet phldrT="[Text]"/>
      <dgm:spPr/>
      <dgm:t>
        <a:bodyPr/>
        <a:lstStyle/>
        <a:p>
          <a:r>
            <a:rPr lang="bn-BD" dirty="0" smtClean="0"/>
            <a:t>সংঘবদ্ধ বসতি</a:t>
          </a:r>
          <a:endParaRPr lang="en-US" dirty="0"/>
        </a:p>
      </dgm:t>
    </dgm:pt>
    <dgm:pt modelId="{47AE52EB-BF2B-4C28-ABFA-AC184D837A1B}" type="parTrans" cxnId="{70C46D9F-697F-4164-A7DB-5BB687C7437F}">
      <dgm:prSet/>
      <dgm:spPr/>
      <dgm:t>
        <a:bodyPr/>
        <a:lstStyle/>
        <a:p>
          <a:endParaRPr lang="en-US"/>
        </a:p>
      </dgm:t>
    </dgm:pt>
    <dgm:pt modelId="{D07D5350-4EC1-4A30-BC68-9AC37D74FE9D}" type="sibTrans" cxnId="{70C46D9F-697F-4164-A7DB-5BB687C7437F}">
      <dgm:prSet/>
      <dgm:spPr/>
      <dgm:t>
        <a:bodyPr/>
        <a:lstStyle/>
        <a:p>
          <a:endParaRPr lang="en-US"/>
        </a:p>
      </dgm:t>
    </dgm:pt>
    <dgm:pt modelId="{0B5F234D-6EA6-4812-9FAF-024B4C7C65A0}" type="pres">
      <dgm:prSet presAssocID="{DB359DA2-9F95-4619-AFC5-ADC9419E40B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E6D207-259E-46A9-9DDF-D35FE4161822}" type="pres">
      <dgm:prSet presAssocID="{EC03F753-E098-43A0-8134-2B3364369617}" presName="centerShape" presStyleLbl="node0" presStyleIdx="0" presStyleCnt="1"/>
      <dgm:spPr/>
      <dgm:t>
        <a:bodyPr/>
        <a:lstStyle/>
        <a:p>
          <a:endParaRPr lang="en-US"/>
        </a:p>
      </dgm:t>
    </dgm:pt>
    <dgm:pt modelId="{B5753CD9-2A2C-44E7-B551-9CA62F907AAA}" type="pres">
      <dgm:prSet presAssocID="{9C09A4DA-C8E0-471C-933C-980E8D21B54D}" presName="parTrans" presStyleLbl="sibTrans2D1" presStyleIdx="0" presStyleCnt="3"/>
      <dgm:spPr/>
      <dgm:t>
        <a:bodyPr/>
        <a:lstStyle/>
        <a:p>
          <a:endParaRPr lang="en-US"/>
        </a:p>
      </dgm:t>
    </dgm:pt>
    <dgm:pt modelId="{1B762782-4275-475B-935D-2443D7C95F5C}" type="pres">
      <dgm:prSet presAssocID="{9C09A4DA-C8E0-471C-933C-980E8D21B54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86DD7E1-1B55-484D-8B10-202B62FDB3A2}" type="pres">
      <dgm:prSet presAssocID="{835EE679-8C6F-4B77-A593-F707252913C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5308A-ECAF-4329-8ECB-6EA48CA6B2CD}" type="pres">
      <dgm:prSet presAssocID="{73DBC163-0C8E-405B-8EE9-C25C7380B5B8}" presName="parTrans" presStyleLbl="sibTrans2D1" presStyleIdx="1" presStyleCnt="3"/>
      <dgm:spPr/>
      <dgm:t>
        <a:bodyPr/>
        <a:lstStyle/>
        <a:p>
          <a:endParaRPr lang="en-US"/>
        </a:p>
      </dgm:t>
    </dgm:pt>
    <dgm:pt modelId="{BF4386D8-2F7B-4CC3-9DD7-E2E8CAC8288B}" type="pres">
      <dgm:prSet presAssocID="{73DBC163-0C8E-405B-8EE9-C25C7380B5B8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DF8507A6-57E1-4EB6-8F39-F6A1C2ACB844}" type="pres">
      <dgm:prSet presAssocID="{5EA0FF61-DF2C-4B15-A520-0096EA3C607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504B99-BEF9-4E88-A619-A1F9D7C3C4CF}" type="pres">
      <dgm:prSet presAssocID="{47AE52EB-BF2B-4C28-ABFA-AC184D837A1B}" presName="parTrans" presStyleLbl="sibTrans2D1" presStyleIdx="2" presStyleCnt="3"/>
      <dgm:spPr/>
      <dgm:t>
        <a:bodyPr/>
        <a:lstStyle/>
        <a:p>
          <a:endParaRPr lang="en-US"/>
        </a:p>
      </dgm:t>
    </dgm:pt>
    <dgm:pt modelId="{935AFF5C-FCA9-489D-8E4C-C666FD99D6D1}" type="pres">
      <dgm:prSet presAssocID="{47AE52EB-BF2B-4C28-ABFA-AC184D837A1B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B44D2E01-3C4D-4061-BF42-55733610F7C7}" type="pres">
      <dgm:prSet presAssocID="{2FD0D0E3-85DE-4E00-B1A3-6617D7F0030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8714E0-9043-41BB-B8D5-DC1A7B6A50EE}" type="presOf" srcId="{47AE52EB-BF2B-4C28-ABFA-AC184D837A1B}" destId="{6D504B99-BEF9-4E88-A619-A1F9D7C3C4CF}" srcOrd="0" destOrd="0" presId="urn:microsoft.com/office/officeart/2005/8/layout/radial5"/>
    <dgm:cxn modelId="{FA5CAC7C-60F5-410C-99F2-44DBF44A0232}" type="presOf" srcId="{73DBC163-0C8E-405B-8EE9-C25C7380B5B8}" destId="{BF4386D8-2F7B-4CC3-9DD7-E2E8CAC8288B}" srcOrd="1" destOrd="0" presId="urn:microsoft.com/office/officeart/2005/8/layout/radial5"/>
    <dgm:cxn modelId="{5A6C1FEB-7D68-46C6-B593-2C462B4B603F}" type="presOf" srcId="{DB359DA2-9F95-4619-AFC5-ADC9419E40BB}" destId="{0B5F234D-6EA6-4812-9FAF-024B4C7C65A0}" srcOrd="0" destOrd="0" presId="urn:microsoft.com/office/officeart/2005/8/layout/radial5"/>
    <dgm:cxn modelId="{73F62518-121A-43A0-A7E5-169FE9D82C73}" srcId="{EC03F753-E098-43A0-8134-2B3364369617}" destId="{5EA0FF61-DF2C-4B15-A520-0096EA3C607C}" srcOrd="1" destOrd="0" parTransId="{73DBC163-0C8E-405B-8EE9-C25C7380B5B8}" sibTransId="{79F4492D-521D-4E59-9EF3-37C9A9620259}"/>
    <dgm:cxn modelId="{A278DB16-0713-4EE4-B5A9-D6E36832DB3F}" type="presOf" srcId="{5EA0FF61-DF2C-4B15-A520-0096EA3C607C}" destId="{DF8507A6-57E1-4EB6-8F39-F6A1C2ACB844}" srcOrd="0" destOrd="0" presId="urn:microsoft.com/office/officeart/2005/8/layout/radial5"/>
    <dgm:cxn modelId="{ABA636CF-E9F2-46F7-A1FC-020AEDAD6F69}" type="presOf" srcId="{9C09A4DA-C8E0-471C-933C-980E8D21B54D}" destId="{B5753CD9-2A2C-44E7-B551-9CA62F907AAA}" srcOrd="0" destOrd="0" presId="urn:microsoft.com/office/officeart/2005/8/layout/radial5"/>
    <dgm:cxn modelId="{70C46D9F-697F-4164-A7DB-5BB687C7437F}" srcId="{EC03F753-E098-43A0-8134-2B3364369617}" destId="{2FD0D0E3-85DE-4E00-B1A3-6617D7F00307}" srcOrd="2" destOrd="0" parTransId="{47AE52EB-BF2B-4C28-ABFA-AC184D837A1B}" sibTransId="{D07D5350-4EC1-4A30-BC68-9AC37D74FE9D}"/>
    <dgm:cxn modelId="{FA30310A-4DDB-4EAF-963B-5E7AAA628CDA}" type="presOf" srcId="{EC03F753-E098-43A0-8134-2B3364369617}" destId="{5BE6D207-259E-46A9-9DDF-D35FE4161822}" srcOrd="0" destOrd="0" presId="urn:microsoft.com/office/officeart/2005/8/layout/radial5"/>
    <dgm:cxn modelId="{3CE6F071-6CCD-4747-93AF-4054D656ACB4}" type="presOf" srcId="{47AE52EB-BF2B-4C28-ABFA-AC184D837A1B}" destId="{935AFF5C-FCA9-489D-8E4C-C666FD99D6D1}" srcOrd="1" destOrd="0" presId="urn:microsoft.com/office/officeart/2005/8/layout/radial5"/>
    <dgm:cxn modelId="{F59FFCE6-6D1F-4E50-9B77-5B85E2A5A50B}" type="presOf" srcId="{835EE679-8C6F-4B77-A593-F707252913CE}" destId="{086DD7E1-1B55-484D-8B10-202B62FDB3A2}" srcOrd="0" destOrd="0" presId="urn:microsoft.com/office/officeart/2005/8/layout/radial5"/>
    <dgm:cxn modelId="{7DB785CF-B323-4374-91E6-DEEA1A008365}" type="presOf" srcId="{73DBC163-0C8E-405B-8EE9-C25C7380B5B8}" destId="{EF25308A-ECAF-4329-8ECB-6EA48CA6B2CD}" srcOrd="0" destOrd="0" presId="urn:microsoft.com/office/officeart/2005/8/layout/radial5"/>
    <dgm:cxn modelId="{2E916006-6E0A-4732-86F6-31A6FB71A89A}" srcId="{EC03F753-E098-43A0-8134-2B3364369617}" destId="{835EE679-8C6F-4B77-A593-F707252913CE}" srcOrd="0" destOrd="0" parTransId="{9C09A4DA-C8E0-471C-933C-980E8D21B54D}" sibTransId="{3D6BDAF8-81FC-45A6-BA94-ECF3C1A4DAE8}"/>
    <dgm:cxn modelId="{2C162692-F1C1-4E91-A390-832C15BE7809}" type="presOf" srcId="{2FD0D0E3-85DE-4E00-B1A3-6617D7F00307}" destId="{B44D2E01-3C4D-4061-BF42-55733610F7C7}" srcOrd="0" destOrd="0" presId="urn:microsoft.com/office/officeart/2005/8/layout/radial5"/>
    <dgm:cxn modelId="{4D51FF19-FD6A-4938-8FF0-B34C94446C9F}" type="presOf" srcId="{9C09A4DA-C8E0-471C-933C-980E8D21B54D}" destId="{1B762782-4275-475B-935D-2443D7C95F5C}" srcOrd="1" destOrd="0" presId="urn:microsoft.com/office/officeart/2005/8/layout/radial5"/>
    <dgm:cxn modelId="{6BCD4CE1-259F-4E43-9270-F658C2D48406}" srcId="{DB359DA2-9F95-4619-AFC5-ADC9419E40BB}" destId="{EC03F753-E098-43A0-8134-2B3364369617}" srcOrd="0" destOrd="0" parTransId="{370141A4-B51E-4822-B64B-B7C841517E47}" sibTransId="{62D02D20-B62E-4FC2-9B27-461737AED3EC}"/>
    <dgm:cxn modelId="{EFC3FD90-29DB-47AB-B3C0-E8829DF1733A}" type="presParOf" srcId="{0B5F234D-6EA6-4812-9FAF-024B4C7C65A0}" destId="{5BE6D207-259E-46A9-9DDF-D35FE4161822}" srcOrd="0" destOrd="0" presId="urn:microsoft.com/office/officeart/2005/8/layout/radial5"/>
    <dgm:cxn modelId="{12175649-0CED-48D6-BEF6-EA4E9CE90114}" type="presParOf" srcId="{0B5F234D-6EA6-4812-9FAF-024B4C7C65A0}" destId="{B5753CD9-2A2C-44E7-B551-9CA62F907AAA}" srcOrd="1" destOrd="0" presId="urn:microsoft.com/office/officeart/2005/8/layout/radial5"/>
    <dgm:cxn modelId="{4695F026-A6DE-471E-9C1D-EDB3869CA877}" type="presParOf" srcId="{B5753CD9-2A2C-44E7-B551-9CA62F907AAA}" destId="{1B762782-4275-475B-935D-2443D7C95F5C}" srcOrd="0" destOrd="0" presId="urn:microsoft.com/office/officeart/2005/8/layout/radial5"/>
    <dgm:cxn modelId="{DE2CC277-AE0F-4AE0-B9D6-1615F4B53F44}" type="presParOf" srcId="{0B5F234D-6EA6-4812-9FAF-024B4C7C65A0}" destId="{086DD7E1-1B55-484D-8B10-202B62FDB3A2}" srcOrd="2" destOrd="0" presId="urn:microsoft.com/office/officeart/2005/8/layout/radial5"/>
    <dgm:cxn modelId="{157CA52A-679C-47AA-AB92-CAE0B69CA90C}" type="presParOf" srcId="{0B5F234D-6EA6-4812-9FAF-024B4C7C65A0}" destId="{EF25308A-ECAF-4329-8ECB-6EA48CA6B2CD}" srcOrd="3" destOrd="0" presId="urn:microsoft.com/office/officeart/2005/8/layout/radial5"/>
    <dgm:cxn modelId="{34D3BECD-C23C-4FC3-881F-B863EADD73AA}" type="presParOf" srcId="{EF25308A-ECAF-4329-8ECB-6EA48CA6B2CD}" destId="{BF4386D8-2F7B-4CC3-9DD7-E2E8CAC8288B}" srcOrd="0" destOrd="0" presId="urn:microsoft.com/office/officeart/2005/8/layout/radial5"/>
    <dgm:cxn modelId="{95F3540F-1FBF-418B-8F9F-D33F2E659917}" type="presParOf" srcId="{0B5F234D-6EA6-4812-9FAF-024B4C7C65A0}" destId="{DF8507A6-57E1-4EB6-8F39-F6A1C2ACB844}" srcOrd="4" destOrd="0" presId="urn:microsoft.com/office/officeart/2005/8/layout/radial5"/>
    <dgm:cxn modelId="{F6387B1D-4C2F-4AC8-8421-0366301340F6}" type="presParOf" srcId="{0B5F234D-6EA6-4812-9FAF-024B4C7C65A0}" destId="{6D504B99-BEF9-4E88-A619-A1F9D7C3C4CF}" srcOrd="5" destOrd="0" presId="urn:microsoft.com/office/officeart/2005/8/layout/radial5"/>
    <dgm:cxn modelId="{02401F5E-5360-4F88-BC1E-3414E37A553A}" type="presParOf" srcId="{6D504B99-BEF9-4E88-A619-A1F9D7C3C4CF}" destId="{935AFF5C-FCA9-489D-8E4C-C666FD99D6D1}" srcOrd="0" destOrd="0" presId="urn:microsoft.com/office/officeart/2005/8/layout/radial5"/>
    <dgm:cxn modelId="{0836E3D6-4ED8-44A0-AB74-E29F346D1CFB}" type="presParOf" srcId="{0B5F234D-6EA6-4812-9FAF-024B4C7C65A0}" destId="{B44D2E01-3C4D-4061-BF42-55733610F7C7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E6D207-259E-46A9-9DDF-D35FE4161822}">
      <dsp:nvSpPr>
        <dsp:cNvPr id="0" name=""/>
        <dsp:cNvSpPr/>
      </dsp:nvSpPr>
      <dsp:spPr>
        <a:xfrm>
          <a:off x="3190874" y="2447145"/>
          <a:ext cx="1746249" cy="17462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400" kern="1200" dirty="0" smtClean="0"/>
            <a:t>গ্রামীণ বসতি</a:t>
          </a:r>
          <a:endParaRPr lang="en-US" sz="3400" kern="1200" dirty="0"/>
        </a:p>
      </dsp:txBody>
      <dsp:txXfrm>
        <a:off x="3446606" y="2702877"/>
        <a:ext cx="1234785" cy="1234785"/>
      </dsp:txXfrm>
    </dsp:sp>
    <dsp:sp modelId="{B5753CD9-2A2C-44E7-B551-9CA62F907AAA}">
      <dsp:nvSpPr>
        <dsp:cNvPr id="0" name=""/>
        <dsp:cNvSpPr/>
      </dsp:nvSpPr>
      <dsp:spPr>
        <a:xfrm rot="16200000">
          <a:off x="3879163" y="1811996"/>
          <a:ext cx="369673" cy="593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3934614" y="1986192"/>
        <a:ext cx="258771" cy="356234"/>
      </dsp:txXfrm>
    </dsp:sp>
    <dsp:sp modelId="{086DD7E1-1B55-484D-8B10-202B62FDB3A2}">
      <dsp:nvSpPr>
        <dsp:cNvPr id="0" name=""/>
        <dsp:cNvSpPr/>
      </dsp:nvSpPr>
      <dsp:spPr>
        <a:xfrm>
          <a:off x="3190874" y="3398"/>
          <a:ext cx="1746249" cy="17462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700" kern="1200" dirty="0" smtClean="0"/>
            <a:t>বিক্ষিপ্ত বসতি</a:t>
          </a:r>
          <a:endParaRPr lang="en-US" sz="2700" kern="1200" dirty="0"/>
        </a:p>
      </dsp:txBody>
      <dsp:txXfrm>
        <a:off x="3446606" y="259130"/>
        <a:ext cx="1234785" cy="1234785"/>
      </dsp:txXfrm>
    </dsp:sp>
    <dsp:sp modelId="{EF25308A-ECAF-4329-8ECB-6EA48CA6B2CD}">
      <dsp:nvSpPr>
        <dsp:cNvPr id="0" name=""/>
        <dsp:cNvSpPr/>
      </dsp:nvSpPr>
      <dsp:spPr>
        <a:xfrm rot="1800000">
          <a:off x="4928275" y="3629113"/>
          <a:ext cx="369673" cy="593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4935704" y="3720133"/>
        <a:ext cx="258771" cy="356234"/>
      </dsp:txXfrm>
    </dsp:sp>
    <dsp:sp modelId="{DF8507A6-57E1-4EB6-8F39-F6A1C2ACB844}">
      <dsp:nvSpPr>
        <dsp:cNvPr id="0" name=""/>
        <dsp:cNvSpPr/>
      </dsp:nvSpPr>
      <dsp:spPr>
        <a:xfrm>
          <a:off x="5307221" y="3669018"/>
          <a:ext cx="1746249" cy="17462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700" kern="1200" dirty="0" smtClean="0"/>
            <a:t>রৈখিক বসতি</a:t>
          </a:r>
          <a:endParaRPr lang="en-US" sz="2700" kern="1200" dirty="0"/>
        </a:p>
      </dsp:txBody>
      <dsp:txXfrm>
        <a:off x="5562953" y="3924750"/>
        <a:ext cx="1234785" cy="1234785"/>
      </dsp:txXfrm>
    </dsp:sp>
    <dsp:sp modelId="{6D504B99-BEF9-4E88-A619-A1F9D7C3C4CF}">
      <dsp:nvSpPr>
        <dsp:cNvPr id="0" name=""/>
        <dsp:cNvSpPr/>
      </dsp:nvSpPr>
      <dsp:spPr>
        <a:xfrm rot="9000000">
          <a:off x="2830050" y="3629113"/>
          <a:ext cx="369673" cy="593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10800000">
        <a:off x="2933523" y="3720133"/>
        <a:ext cx="258771" cy="356234"/>
      </dsp:txXfrm>
    </dsp:sp>
    <dsp:sp modelId="{B44D2E01-3C4D-4061-BF42-55733610F7C7}">
      <dsp:nvSpPr>
        <dsp:cNvPr id="0" name=""/>
        <dsp:cNvSpPr/>
      </dsp:nvSpPr>
      <dsp:spPr>
        <a:xfrm>
          <a:off x="1074528" y="3669018"/>
          <a:ext cx="1746249" cy="17462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700" kern="1200" dirty="0" smtClean="0"/>
            <a:t>সংঘবদ্ধ বসতি</a:t>
          </a:r>
          <a:endParaRPr lang="en-US" sz="2700" kern="1200" dirty="0"/>
        </a:p>
      </dsp:txBody>
      <dsp:txXfrm>
        <a:off x="1330260" y="3924750"/>
        <a:ext cx="1234785" cy="12347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5E19C-517C-4459-81E0-4A099DE0AEA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A8977-EE0D-4885-91F7-082FE9A130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A8977-EE0D-4885-91F7-082FE9A130D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52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D7ADF-6B77-4871-A6A1-0FD21C18CBE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FD0F-6B3F-4B9A-88B9-E34D20D727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2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D7ADF-6B77-4871-A6A1-0FD21C18CBE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FD0F-6B3F-4B9A-88B9-E34D20D727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6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D7ADF-6B77-4871-A6A1-0FD21C18CBE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FD0F-6B3F-4B9A-88B9-E34D20D727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7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D7ADF-6B77-4871-A6A1-0FD21C18CBE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FD0F-6B3F-4B9A-88B9-E34D20D727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0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D7ADF-6B77-4871-A6A1-0FD21C18CBE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FD0F-6B3F-4B9A-88B9-E34D20D727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6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D7ADF-6B77-4871-A6A1-0FD21C18CBE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FD0F-6B3F-4B9A-88B9-E34D20D727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0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D7ADF-6B77-4871-A6A1-0FD21C18CBE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FD0F-6B3F-4B9A-88B9-E34D20D727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0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D7ADF-6B77-4871-A6A1-0FD21C18CBE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FD0F-6B3F-4B9A-88B9-E34D20D727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92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D7ADF-6B77-4871-A6A1-0FD21C18CBE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FD0F-6B3F-4B9A-88B9-E34D20D727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7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D7ADF-6B77-4871-A6A1-0FD21C18CBE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FD0F-6B3F-4B9A-88B9-E34D20D727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0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D7ADF-6B77-4871-A6A1-0FD21C18CBE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FD0F-6B3F-4B9A-88B9-E34D20D727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8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D7ADF-6B77-4871-A6A1-0FD21C18CBEF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5FD0F-6B3F-4B9A-88B9-E34D20D727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4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5659" y="0"/>
            <a:ext cx="11946341" cy="68580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/>
              <a:t> </a:t>
            </a:r>
            <a:r>
              <a:rPr lang="en-US" sz="4800" dirty="0" smtClean="0"/>
              <a:t> </a:t>
            </a:r>
            <a:r>
              <a:rPr lang="en-US" sz="19900" dirty="0" err="1" smtClean="0">
                <a:solidFill>
                  <a:srgbClr val="00B0F0"/>
                </a:solidFill>
              </a:rPr>
              <a:t>স্বাগতম</a:t>
            </a:r>
            <a:endParaRPr lang="en-US" sz="19900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9824" y="0"/>
            <a:ext cx="11047750" cy="629587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9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4893" y="539646"/>
            <a:ext cx="4107304" cy="4212236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52078" y="539646"/>
            <a:ext cx="3942413" cy="4212235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agnetic Disk 7"/>
          <p:cNvSpPr/>
          <p:nvPr/>
        </p:nvSpPr>
        <p:spPr>
          <a:xfrm>
            <a:off x="659567" y="5186597"/>
            <a:ext cx="2773180" cy="97436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রৈখিক বসতি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Flowchart: Magnetic Disk 8"/>
          <p:cNvSpPr/>
          <p:nvPr/>
        </p:nvSpPr>
        <p:spPr>
          <a:xfrm>
            <a:off x="4939257" y="5186597"/>
            <a:ext cx="2968053" cy="824459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বিচ্ছিন্ন বসতি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Flowchart: Magnetic Disk 2"/>
          <p:cNvSpPr/>
          <p:nvPr/>
        </p:nvSpPr>
        <p:spPr>
          <a:xfrm>
            <a:off x="8574373" y="5186597"/>
            <a:ext cx="3507699" cy="824459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সং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ঘ</a:t>
            </a:r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বদ্ধ বসতি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8574372" y="539647"/>
            <a:ext cx="3507700" cy="4212234"/>
          </a:xfrm>
          <a:prstGeom prst="flowChartProcess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8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2938072" y="944379"/>
            <a:ext cx="5141627" cy="1903751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জোড়ায় কাজ</a:t>
            </a:r>
            <a:endParaRPr lang="en-US" sz="60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51480" y="3852473"/>
            <a:ext cx="8207117" cy="1828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</a:t>
            </a:r>
            <a:r>
              <a:rPr lang="en-US" sz="4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রৈখিক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বসতির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ও </a:t>
            </a:r>
            <a:r>
              <a:rPr lang="en-US" sz="4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বিচ্ছিন্ন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বসতির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বৈশিষ্ট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লেখ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bn-BD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  <a:r>
              <a:rPr lang="en-US" sz="4000" dirty="0" smtClean="0"/>
              <a:t>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0181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45967" y="314793"/>
            <a:ext cx="5471410" cy="472190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59765" y="314793"/>
            <a:ext cx="5336498" cy="4781863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989758" y="5486400"/>
            <a:ext cx="2758190" cy="6745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ভূ-প্রকৃতি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58780" y="5486400"/>
            <a:ext cx="2863122" cy="6895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কাঁচা রাস্তা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798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708880" y="899410"/>
            <a:ext cx="8889166" cy="1933730"/>
          </a:xfrm>
          <a:prstGeom prst="flowChartTerminator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দলীয় কাজ</a:t>
            </a:r>
            <a:endParaRPr lang="en-US" sz="8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884420" y="3267855"/>
            <a:ext cx="10792918" cy="3057993"/>
          </a:xfrm>
          <a:prstGeom prst="flowChartTerminator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গ্রামীণ বসতির কোন নিয়ামকের উপর ভিত্তি করে গড়ে উঠে ।</a:t>
            </a:r>
            <a:endParaRPr lang="en-US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360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4741" y="29980"/>
            <a:ext cx="5196590" cy="370256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75751" y="89942"/>
            <a:ext cx="4661941" cy="370256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7306" y="3927422"/>
            <a:ext cx="10897849" cy="259329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bn-BD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(ক)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কৃষি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কাজ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কোন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প</a:t>
            </a:r>
            <a:r>
              <a:rPr lang="bn-BD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র্যায়ের অর্থনৈতিক কর্মকান্ডে অন্তর্ভুক্ত ।</a:t>
            </a:r>
          </a:p>
          <a:p>
            <a:r>
              <a:rPr lang="bn-BD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(খ) নগর উৎপত্তির কারণ ব্যাখ্যা কর ।</a:t>
            </a:r>
          </a:p>
          <a:p>
            <a:r>
              <a:rPr lang="bn-BD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(গ) চিএ ০১ এতে বসতির নেতিবাচক দিকগুলো উল্লেখ কর ।</a:t>
            </a:r>
          </a:p>
          <a:p>
            <a:r>
              <a:rPr lang="bn-BD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(ঘ)চিএ ০১ ও ০২ বসতির মধ্য কোনটিতে বসবাস করা অধিক সুবিধাজনক তোমার উত্তরের পক্ষে যুক্তি দাও </a:t>
            </a:r>
            <a:r>
              <a:rPr lang="bn-BD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Left Arrow Callout 7"/>
          <p:cNvSpPr/>
          <p:nvPr/>
        </p:nvSpPr>
        <p:spPr>
          <a:xfrm>
            <a:off x="5648793" y="1609566"/>
            <a:ext cx="769495" cy="271698"/>
          </a:xfrm>
          <a:prstGeom prst="left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১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Left Arrow Callout 8"/>
          <p:cNvSpPr/>
          <p:nvPr/>
        </p:nvSpPr>
        <p:spPr>
          <a:xfrm>
            <a:off x="11195155" y="1474654"/>
            <a:ext cx="884420" cy="269823"/>
          </a:xfrm>
          <a:prstGeom prst="left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২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588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2511188" y="1"/>
            <a:ext cx="7397087" cy="1349112"/>
          </a:xfrm>
          <a:prstGeom prst="triangle">
            <a:avLst>
              <a:gd name="adj" fmla="val 5086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11188" y="1349112"/>
            <a:ext cx="7410734" cy="2248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1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en-US" sz="1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bn-BD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বাড়ির কাজ</a:t>
            </a:r>
            <a:endParaRPr lang="en-US" sz="60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4047339"/>
            <a:ext cx="12192000" cy="125917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তোমার এলাকা কোন ধরনের বসতির </a:t>
            </a:r>
            <a:r>
              <a:rPr lang="bn-BD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</a:t>
            </a:r>
            <a:r>
              <a:rPr lang="en-US" sz="36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ধ্যে</a:t>
            </a:r>
            <a:r>
              <a:rPr lang="bn-BD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bn-BD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পড়ে এর সুবিধা ও </a:t>
            </a:r>
            <a:r>
              <a:rPr lang="bn-BD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অসুবিধাগুলো </a:t>
            </a:r>
            <a:r>
              <a:rPr lang="bn-BD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তৈরী </a:t>
            </a:r>
            <a:r>
              <a:rPr lang="bn-BD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</a:t>
            </a:r>
            <a:r>
              <a:rPr lang="en-US" sz="36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রে</a:t>
            </a:r>
            <a:r>
              <a:rPr lang="en-US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নিয়ে</a:t>
            </a:r>
            <a:r>
              <a:rPr lang="en-US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আসবে</a:t>
            </a:r>
            <a:r>
              <a:rPr lang="bn-BD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bn-BD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  </a:t>
            </a:r>
            <a:endParaRPr lang="en-US" sz="36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635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0" y="0"/>
            <a:ext cx="12192000" cy="6858000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11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আল্লাহ হাফেজ</a:t>
            </a:r>
            <a:endParaRPr lang="en-US" sz="115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172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446" y="491969"/>
            <a:ext cx="10479374" cy="1360904"/>
          </a:xfrm>
          <a:ln w="28575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88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          </a:t>
            </a:r>
            <a:r>
              <a:rPr lang="en-US" sz="8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</a:rPr>
              <a:t>পরিচিতি</a:t>
            </a:r>
            <a:endParaRPr lang="en-US" sz="8800" b="1" dirty="0">
              <a:ln w="12700">
                <a:solidFill>
                  <a:schemeClr val="accent5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446" y="2275330"/>
            <a:ext cx="10515600" cy="43513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          </a:t>
            </a:r>
            <a:r>
              <a:rPr lang="en-US" sz="4000" dirty="0" err="1" smtClean="0"/>
              <a:t>মোঃ</a:t>
            </a:r>
            <a:r>
              <a:rPr lang="en-US" sz="4000" dirty="0" smtClean="0"/>
              <a:t> </a:t>
            </a:r>
            <a:r>
              <a:rPr lang="en-US" sz="4000" dirty="0" err="1" smtClean="0"/>
              <a:t>মোয়াজ্জেম</a:t>
            </a:r>
            <a:r>
              <a:rPr lang="en-US" sz="4000" dirty="0" smtClean="0"/>
              <a:t> </a:t>
            </a:r>
            <a:r>
              <a:rPr lang="en-US" sz="4000" dirty="0" err="1" smtClean="0"/>
              <a:t>হোসেন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          </a:t>
            </a:r>
            <a:r>
              <a:rPr lang="en-US" sz="4000" dirty="0" err="1" smtClean="0"/>
              <a:t>সহকারি</a:t>
            </a:r>
            <a:r>
              <a:rPr lang="en-US" sz="4000" dirty="0" smtClean="0"/>
              <a:t> </a:t>
            </a:r>
            <a:r>
              <a:rPr lang="en-US" sz="4000" dirty="0" err="1" smtClean="0"/>
              <a:t>শিক্ষক</a:t>
            </a:r>
            <a:r>
              <a:rPr lang="en-US" sz="4000" dirty="0" smtClean="0"/>
              <a:t> ( </a:t>
            </a:r>
            <a:r>
              <a:rPr lang="en-US" sz="4000" dirty="0" err="1" smtClean="0"/>
              <a:t>সামাজিক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বিজ্ঞান</a:t>
            </a:r>
            <a:r>
              <a:rPr lang="en-US" sz="4000" dirty="0" smtClean="0"/>
              <a:t>)                                       </a:t>
            </a:r>
          </a:p>
          <a:p>
            <a:pPr marL="0" indent="0">
              <a:buNone/>
            </a:pPr>
            <a:r>
              <a:rPr lang="en-US" sz="4000" dirty="0" smtClean="0"/>
              <a:t>          </a:t>
            </a:r>
            <a:r>
              <a:rPr lang="en-US" sz="4000" dirty="0" err="1" smtClean="0"/>
              <a:t>রিচি</a:t>
            </a:r>
            <a:r>
              <a:rPr lang="bn-BD" sz="4000" dirty="0" smtClean="0"/>
              <a:t> উচ্চ বিদ্যালয়</a:t>
            </a:r>
            <a:r>
              <a:rPr lang="en-US" sz="4000" dirty="0" smtClean="0"/>
              <a:t>, </a:t>
            </a:r>
            <a:r>
              <a:rPr lang="en-US" sz="4000" dirty="0" err="1" smtClean="0"/>
              <a:t>হবিগঞ্জ</a:t>
            </a:r>
            <a:r>
              <a:rPr lang="en-US" sz="4000" dirty="0" smtClean="0"/>
              <a:t>।</a:t>
            </a:r>
            <a:endParaRPr lang="bn-BD" sz="4000" dirty="0" smtClean="0"/>
          </a:p>
          <a:p>
            <a:pPr marL="0" indent="0">
              <a:buNone/>
            </a:pPr>
            <a:r>
              <a:rPr lang="en-US" sz="4000" dirty="0" smtClean="0"/>
              <a:t>          </a:t>
            </a:r>
            <a:r>
              <a:rPr lang="bn-BD" sz="4000" dirty="0" smtClean="0"/>
              <a:t>মোবাইলঃ০১৭</a:t>
            </a:r>
            <a:r>
              <a:rPr lang="en-US" sz="4000" dirty="0" smtClean="0"/>
              <a:t>২৯ ৮৪১০৬৮</a:t>
            </a:r>
            <a:endParaRPr lang="bn-BD" sz="4000" dirty="0" smtClean="0"/>
          </a:p>
          <a:p>
            <a:pPr marL="0" indent="0">
              <a:buNone/>
            </a:pPr>
            <a:r>
              <a:rPr lang="en-US" sz="4000" dirty="0" smtClean="0"/>
              <a:t>          Email:mhlam1983@gmail.com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2464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341" y="494675"/>
            <a:ext cx="10283252" cy="1315960"/>
          </a:xfrm>
          <a:ln w="952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8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</a:rPr>
              <a:t>পাঠ</a:t>
            </a:r>
            <a:r>
              <a:rPr lang="en-US" sz="8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</a:rPr>
              <a:t> </a:t>
            </a:r>
            <a:r>
              <a:rPr lang="en-US" sz="8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</a:rPr>
              <a:t>পরিচিতি</a:t>
            </a:r>
            <a:endParaRPr lang="en-US" sz="8000" b="1" dirty="0">
              <a:ln w="12700">
                <a:solidFill>
                  <a:schemeClr val="accent5"/>
                </a:solidFill>
                <a:prstDash val="solid"/>
              </a:ln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273" y="2053653"/>
            <a:ext cx="10283252" cy="4586990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শ্রেণিঃ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নবম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।</a:t>
            </a:r>
          </a:p>
          <a:p>
            <a:pPr marL="0" indent="0">
              <a:buNone/>
            </a:pP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বিষয়ঃ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ভূগোল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ও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পরিবেশ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।</a:t>
            </a:r>
          </a:p>
          <a:p>
            <a:pPr marL="0" indent="0">
              <a:buNone/>
            </a:pP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অধ্যায়ঃ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অষ্টম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।</a:t>
            </a:r>
          </a:p>
          <a:p>
            <a:pPr marL="0" indent="0">
              <a:buNone/>
            </a:pP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সময়ঃ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৫০মিনিট ।</a:t>
            </a:r>
          </a:p>
          <a:p>
            <a:pPr marL="0" indent="0">
              <a:buNone/>
            </a:pP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শিক্ষাথীর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সংখ্যাঃ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৩৫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জন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।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293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9764" y="239842"/>
            <a:ext cx="4751881" cy="2773181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981076" y="239842"/>
            <a:ext cx="4482058" cy="2893102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9764" y="3237875"/>
            <a:ext cx="4751881" cy="3327817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81076" y="3357797"/>
            <a:ext cx="4482058" cy="3207895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1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0" y="374754"/>
            <a:ext cx="12192000" cy="5201587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err="1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মানব</a:t>
            </a:r>
            <a:r>
              <a:rPr lang="en-US" sz="1660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16600" dirty="0" err="1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বসতি</a:t>
            </a:r>
            <a:endParaRPr lang="en-US" sz="1660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887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E848D5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2398176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শিখনফল</a:t>
            </a:r>
            <a:endParaRPr lang="en-US" sz="8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415654"/>
            <a:ext cx="12192000" cy="417621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3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bn-BD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bn-BD" sz="3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bn-BD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গ্রামীণ </a:t>
            </a:r>
            <a:r>
              <a:rPr lang="bn-BD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বসতির ধারনা সংজ্ঞায়িত করতে পারতে পারবে </a:t>
            </a:r>
            <a:r>
              <a:rPr lang="bn-BD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।</a:t>
            </a:r>
          </a:p>
          <a:p>
            <a:r>
              <a:rPr lang="bn-BD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গ্রামীণ বসতির শ্রেণী বিভাগ করতে পারবে </a:t>
            </a:r>
            <a:r>
              <a:rPr lang="bn-BD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।                    গ্রামীণ </a:t>
            </a:r>
            <a:r>
              <a:rPr lang="bn-BD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বসতি ও নগর বসতির মধ্য বৈসাদৃশ করতে পারবে ।</a:t>
            </a:r>
            <a:endParaRPr lang="en-US" sz="3600" b="1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92D0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bn-BD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bn-BD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bn-BD" sz="3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bn-BD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311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9390" y="479687"/>
            <a:ext cx="10373194" cy="530651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42216" y="5943599"/>
            <a:ext cx="3762532" cy="7719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গ্রামীণ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বসতি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59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8269" y="1139252"/>
            <a:ext cx="6235908" cy="14690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একক কাজ</a:t>
            </a:r>
            <a:endParaRPr lang="en-US" sz="88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tx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9311" y="3267857"/>
            <a:ext cx="9668656" cy="226351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গ্রামীণ বসতি কাকে বলে  </a:t>
            </a:r>
            <a:r>
              <a:rPr lang="bn-BD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47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5410489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725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E6D207-259E-46A9-9DDF-D35FE4161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5BE6D207-259E-46A9-9DDF-D35FE41618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753CD9-2A2C-44E7-B551-9CA62F907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B5753CD9-2A2C-44E7-B551-9CA62F907A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6DD7E1-1B55-484D-8B10-202B62FDB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086DD7E1-1B55-484D-8B10-202B62FDB3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25308A-ECAF-4329-8ECB-6EA48CA6B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EF25308A-ECAF-4329-8ECB-6EA48CA6B2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F8507A6-57E1-4EB6-8F39-F6A1C2ACB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DF8507A6-57E1-4EB6-8F39-F6A1C2ACB8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504B99-BEF9-4E88-A619-A1F9D7C3C4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6D504B99-BEF9-4E88-A619-A1F9D7C3C4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44D2E01-3C4D-4061-BF42-55733610F7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graphicEl>
                                              <a:dgm id="{B44D2E01-3C4D-4061-BF42-55733610F7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210</Words>
  <Application>Microsoft Office PowerPoint</Application>
  <PresentationFormat>Widescreen</PresentationFormat>
  <Paragraphs>49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Vrinda</vt:lpstr>
      <vt:lpstr>Office Theme</vt:lpstr>
      <vt:lpstr>PowerPoint Presentation</vt:lpstr>
      <vt:lpstr>           পরিচিতি</vt:lpstr>
      <vt:lpstr>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স্বাগতম</dc:title>
  <dc:creator>Doel-1612i3</dc:creator>
  <cp:lastModifiedBy>MH</cp:lastModifiedBy>
  <cp:revision>85</cp:revision>
  <dcterms:created xsi:type="dcterms:W3CDTF">2015-02-09T14:28:13Z</dcterms:created>
  <dcterms:modified xsi:type="dcterms:W3CDTF">2020-12-13T16:10:31Z</dcterms:modified>
</cp:coreProperties>
</file>