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6" r:id="rId2"/>
    <p:sldId id="257" r:id="rId3"/>
    <p:sldId id="258" r:id="rId4"/>
    <p:sldId id="263" r:id="rId5"/>
    <p:sldId id="268" r:id="rId6"/>
    <p:sldId id="267" r:id="rId7"/>
    <p:sldId id="278" r:id="rId8"/>
    <p:sldId id="279" r:id="rId9"/>
    <p:sldId id="265" r:id="rId10"/>
    <p:sldId id="264" r:id="rId11"/>
    <p:sldId id="266" r:id="rId12"/>
    <p:sldId id="259" r:id="rId13"/>
    <p:sldId id="269" r:id="rId14"/>
    <p:sldId id="280" r:id="rId15"/>
    <p:sldId id="271" r:id="rId16"/>
    <p:sldId id="272" r:id="rId17"/>
    <p:sldId id="281" r:id="rId18"/>
    <p:sldId id="273" r:id="rId19"/>
    <p:sldId id="274" r:id="rId20"/>
    <p:sldId id="275" r:id="rId21"/>
    <p:sldId id="25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C12"/>
    <a:srgbClr val="50A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0" autoAdjust="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7269A-E261-4797-A9BD-29E339FFCF98}" type="datetimeFigureOut">
              <a:rPr lang="en-US" smtClean="0"/>
              <a:t>10-Dec-20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CDDA2-2A06-4C9D-BA3E-6C61E58D9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DDA2-2A06-4C9D-BA3E-6C61E58D91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7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আবদুল্লাহ</a:t>
            </a:r>
            <a:r>
              <a:rPr lang="en-US" sz="1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1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endParaRPr lang="en-US" sz="1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DDA2-2A06-4C9D-BA3E-6C61E58D91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7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DDA2-2A06-4C9D-BA3E-6C61E58D91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63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DDA2-2A06-4C9D-BA3E-6C61E58D91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3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DDA2-2A06-4C9D-BA3E-6C61E58D91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86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DDA2-2A06-4C9D-BA3E-6C61E58D91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42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DDA2-2A06-4C9D-BA3E-6C61E58D91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84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DDA2-2A06-4C9D-BA3E-6C61E58D91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0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E01E-B13A-4CC5-AB6B-8A0569459796}" type="datetimeFigureOut">
              <a:rPr lang="en-US" smtClean="0"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9A18-D826-419B-A0CA-120D7301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7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E01E-B13A-4CC5-AB6B-8A0569459796}" type="datetimeFigureOut">
              <a:rPr lang="en-US" smtClean="0"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9A18-D826-419B-A0CA-120D7301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1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E01E-B13A-4CC5-AB6B-8A0569459796}" type="datetimeFigureOut">
              <a:rPr lang="en-US" smtClean="0"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9A18-D826-419B-A0CA-120D7301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0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E01E-B13A-4CC5-AB6B-8A0569459796}" type="datetimeFigureOut">
              <a:rPr lang="en-US" smtClean="0"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9A18-D826-419B-A0CA-120D7301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E01E-B13A-4CC5-AB6B-8A0569459796}" type="datetimeFigureOut">
              <a:rPr lang="en-US" smtClean="0"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9A18-D826-419B-A0CA-120D7301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4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E01E-B13A-4CC5-AB6B-8A0569459796}" type="datetimeFigureOut">
              <a:rPr lang="en-US" smtClean="0"/>
              <a:t>10-Dec-20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9A18-D826-419B-A0CA-120D7301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0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E01E-B13A-4CC5-AB6B-8A0569459796}" type="datetimeFigureOut">
              <a:rPr lang="en-US" smtClean="0"/>
              <a:t>10-Dec-20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9A18-D826-419B-A0CA-120D7301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2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E01E-B13A-4CC5-AB6B-8A0569459796}" type="datetimeFigureOut">
              <a:rPr lang="en-US" smtClean="0"/>
              <a:t>10-Dec-20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9A18-D826-419B-A0CA-120D7301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0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E01E-B13A-4CC5-AB6B-8A0569459796}" type="datetimeFigureOut">
              <a:rPr lang="en-US" smtClean="0"/>
              <a:t>10-Dec-20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9A18-D826-419B-A0CA-120D7301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E01E-B13A-4CC5-AB6B-8A0569459796}" type="datetimeFigureOut">
              <a:rPr lang="en-US" smtClean="0"/>
              <a:t>10-Dec-20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9A18-D826-419B-A0CA-120D7301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6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E01E-B13A-4CC5-AB6B-8A0569459796}" type="datetimeFigureOut">
              <a:rPr lang="en-US" smtClean="0"/>
              <a:t>10-Dec-20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9A18-D826-419B-A0CA-120D7301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1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61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0E01E-B13A-4CC5-AB6B-8A0569459796}" type="datetimeFigureOut">
              <a:rPr lang="en-US" smtClean="0"/>
              <a:t>10-Dec-20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09A18-D826-419B-A0CA-120D7301C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7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5"/>
          <a:stretch/>
        </p:blipFill>
        <p:spPr>
          <a:xfrm>
            <a:off x="-8623" y="968990"/>
            <a:ext cx="12200623" cy="66451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177422"/>
            <a:ext cx="12200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bn-IN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9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8003" y="324045"/>
            <a:ext cx="9009137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295" y="3219838"/>
            <a:ext cx="76211" cy="2857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432" y="2885973"/>
            <a:ext cx="4484772" cy="290381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54" y="2228665"/>
            <a:ext cx="3840601" cy="25904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4755" y="5315002"/>
            <a:ext cx="1794127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আম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78261" y="5315002"/>
            <a:ext cx="169169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/>
              <a:t>আতা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808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9088" y="413460"/>
            <a:ext cx="3908630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4725" y="3129140"/>
            <a:ext cx="6500027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</a:t>
            </a:r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অ-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,শুনি ও বলি)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0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2403" y="0"/>
            <a:ext cx="391805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2256" y="1786629"/>
            <a:ext cx="9429535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হ্নত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মনযোগ সহকারে শুনবে ও মনে রাখবে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93426" y="2328077"/>
            <a:ext cx="2007288" cy="856096"/>
          </a:xfrm>
          <a:prstGeom prst="rightArrow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501254" y="4596255"/>
            <a:ext cx="10440537" cy="1874084"/>
          </a:xfrm>
          <a:prstGeom prst="flowChartTerminator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 ও শব্দে ব্যবহ্নত বাংলা বর্ণমালার 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 ও শুদ্ধ ভাবে বলতে পারবে।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86853" y="5053310"/>
            <a:ext cx="1420435" cy="959974"/>
          </a:xfrm>
          <a:prstGeom prst="rightArrow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0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/>
      <p:bldP spid="6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2888" y="348678"/>
            <a:ext cx="4511399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4433" y="3739408"/>
            <a:ext cx="916192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১১ পৃষ্ঠা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2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88" y="189910"/>
            <a:ext cx="8498766" cy="689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6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398" y="198560"/>
            <a:ext cx="5391882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55197" y="2301864"/>
            <a:ext cx="7653077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আসে,  অলি হাসে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8769" y="4347998"/>
            <a:ext cx="706755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আম খাই ,আতা চাই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3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179" y="123251"/>
            <a:ext cx="3392827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ক্ষার্থী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 পাঠ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659" y="2921892"/>
            <a:ext cx="10877266" cy="378565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 শুনে বলঃ</a:t>
            </a:r>
          </a:p>
          <a:p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 আসে।             </a:t>
            </a:r>
            <a:r>
              <a:rPr lang="bn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</a:t>
            </a:r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খাই । </a:t>
            </a:r>
            <a:endParaRPr lang="en-US" sz="8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 হাসে</a:t>
            </a:r>
            <a:r>
              <a:rPr lang="en-US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 চাই । </a:t>
            </a:r>
            <a:r>
              <a:rPr lang="bn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5849" y="1654075"/>
            <a:ext cx="263488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358" y="191490"/>
            <a:ext cx="3392827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ক্ষার্থী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 পাঠ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7230" y="2730822"/>
            <a:ext cx="10713493" cy="378565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 শুনে বলঃ</a:t>
            </a:r>
          </a:p>
          <a:p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 আসে।             </a:t>
            </a:r>
            <a:r>
              <a:rPr lang="bn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</a:t>
            </a:r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খাই । </a:t>
            </a:r>
            <a:endParaRPr lang="en-US" sz="8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 হাসে </a:t>
            </a:r>
            <a:r>
              <a:rPr lang="en-US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r>
              <a:rPr lang="bn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আতা </a:t>
            </a:r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 । </a:t>
            </a:r>
            <a:r>
              <a:rPr lang="bn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5281" y="1467980"/>
            <a:ext cx="3392827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241" y="143028"/>
            <a:ext cx="323182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dirty="0"/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8171" y="565079"/>
            <a:ext cx="6916264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বর্ণ 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মিলাও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85" y="2162822"/>
            <a:ext cx="1832719" cy="170632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39" y="2244845"/>
            <a:ext cx="1650826" cy="177567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004" y="2238235"/>
            <a:ext cx="2003690" cy="163091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881" y="1964246"/>
            <a:ext cx="1479695" cy="21788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57890" y="6088477"/>
            <a:ext cx="1417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7433" y="6088478"/>
            <a:ext cx="1962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অলি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9335" y="6088478"/>
            <a:ext cx="1196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3424" y="6088478"/>
            <a:ext cx="1236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</a:p>
        </p:txBody>
      </p:sp>
    </p:spTree>
    <p:extLst>
      <p:ext uri="{BB962C8B-B14F-4D97-AF65-F5344CB8AC3E}">
        <p14:creationId xmlns:p14="http://schemas.microsoft.com/office/powerpoint/2010/main" val="9313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50911 -0.345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6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23724 -0.346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47813 -0.346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27161 -0.357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-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1896" y="152749"/>
            <a:ext cx="3052863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69866"/>
            <a:ext cx="7084377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 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=দিয়ে কী 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2122" y="2392977"/>
            <a:ext cx="1543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4625724"/>
            <a:ext cx="7084376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 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=দিয়ে কী হয়?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0609" y="4571753"/>
            <a:ext cx="1746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67160" y="2392977"/>
            <a:ext cx="18570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17956" y="4571753"/>
            <a:ext cx="19554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7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 animBg="1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485" y="169937"/>
            <a:ext cx="4028265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2884" y="3415615"/>
            <a:ext cx="8739116" cy="3416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আবদুল্লাহ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endParaRPr lang="en-US" sz="5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বাংগালগাঁও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কালিগঞ্জ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9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05182" y="1479738"/>
            <a:ext cx="3430137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53927"/>
            <a:ext cx="12192000" cy="11079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তোমরা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18768" y="0"/>
            <a:ext cx="4106960" cy="3343183"/>
            <a:chOff x="112296" y="375684"/>
            <a:chExt cx="4272455" cy="4205991"/>
          </a:xfrm>
        </p:grpSpPr>
        <p:sp>
          <p:nvSpPr>
            <p:cNvPr id="5" name="Rectangle 4"/>
            <p:cNvSpPr/>
            <p:nvPr/>
          </p:nvSpPr>
          <p:spPr>
            <a:xfrm>
              <a:off x="679854" y="1388830"/>
              <a:ext cx="3137338" cy="249095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12296" y="375684"/>
              <a:ext cx="4272455" cy="1032295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60332" y="2459422"/>
              <a:ext cx="551792" cy="135583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67387" y="2486225"/>
              <a:ext cx="583327" cy="3153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37936" y="3879781"/>
              <a:ext cx="4026568" cy="701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151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4258" y="3043286"/>
            <a:ext cx="6691952" cy="1569660"/>
          </a:xfrm>
          <a:prstGeom prst="rect">
            <a:avLst/>
          </a:prstGeom>
          <a:gradFill>
            <a:gsLst>
              <a:gs pos="0">
                <a:srgbClr val="FF0000"/>
              </a:gs>
              <a:gs pos="31000">
                <a:srgbClr val="FFC000"/>
              </a:gs>
              <a:gs pos="67000">
                <a:srgbClr val="00B050"/>
              </a:gs>
              <a:gs pos="100000">
                <a:srgbClr val="FFFF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176911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0458" y="2920727"/>
            <a:ext cx="7929350" cy="3416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 </a:t>
            </a:r>
          </a:p>
          <a:p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       বাংলা      </a:t>
            </a:r>
          </a:p>
          <a:p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পাঠঃ          </a:t>
            </a:r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 ( অ-আ 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</a:p>
          <a:p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অ- আ)</a:t>
            </a:r>
            <a:endParaRPr lang="bn-IN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61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8860" y="254832"/>
            <a:ext cx="1039879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178259"/>
              </p:ext>
            </p:extLst>
          </p:nvPr>
        </p:nvGraphicFramePr>
        <p:xfrm>
          <a:off x="4760913" y="3208338"/>
          <a:ext cx="259925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Packager Shell Object" showAsIcon="1" r:id="rId3" imgW="2671200" imgH="437760" progId="Package">
                  <p:embed/>
                </p:oleObj>
              </mc:Choice>
              <mc:Fallback>
                <p:oleObj name="Packager Shell Object" showAsIcon="1" r:id="rId3" imgW="26712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0913" y="3208338"/>
                        <a:ext cx="259925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23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869692"/>
            <a:ext cx="12192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তোমরা 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ছড়া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শুনেছ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7200" dirty="0" smtClean="0"/>
              <a:t>  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22" y="3989396"/>
            <a:ext cx="993154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কি দেখেছ।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14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9134" y="3282845"/>
            <a:ext cx="9713627" cy="13234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আরো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0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6" t="-1313" r="61033" b="44089"/>
          <a:stretch/>
        </p:blipFill>
        <p:spPr>
          <a:xfrm>
            <a:off x="994355" y="434553"/>
            <a:ext cx="5422210" cy="3284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448" y="673211"/>
            <a:ext cx="4871545" cy="330711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22631" y="4458001"/>
            <a:ext cx="4083269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</a:p>
        </p:txBody>
      </p:sp>
      <p:sp>
        <p:nvSpPr>
          <p:cNvPr id="6" name="Oval 5"/>
          <p:cNvSpPr/>
          <p:nvPr/>
        </p:nvSpPr>
        <p:spPr>
          <a:xfrm>
            <a:off x="7165312" y="4279750"/>
            <a:ext cx="4477406" cy="1434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7" y="703349"/>
            <a:ext cx="5088580" cy="377099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1787" y="1101749"/>
            <a:ext cx="5830682" cy="3375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6456" y="5298105"/>
            <a:ext cx="180938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6044" y="5298104"/>
            <a:ext cx="1522167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</a:p>
        </p:txBody>
      </p:sp>
    </p:spTree>
    <p:extLst>
      <p:ext uri="{BB962C8B-B14F-4D97-AF65-F5344CB8AC3E}">
        <p14:creationId xmlns:p14="http://schemas.microsoft.com/office/powerpoint/2010/main" val="372772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40" y="3319447"/>
            <a:ext cx="2829320" cy="21910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1" t="10812" r="3551" b="-2478"/>
          <a:stretch/>
        </p:blipFill>
        <p:spPr>
          <a:xfrm>
            <a:off x="1" y="971840"/>
            <a:ext cx="12192000" cy="560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3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243</Words>
  <Application>Microsoft Office PowerPoint</Application>
  <PresentationFormat>Widescreen</PresentationFormat>
  <Paragraphs>70</Paragraphs>
  <Slides>21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MAMUN ICT</cp:lastModifiedBy>
  <cp:revision>228</cp:revision>
  <dcterms:created xsi:type="dcterms:W3CDTF">2018-03-05T14:26:53Z</dcterms:created>
  <dcterms:modified xsi:type="dcterms:W3CDTF">2020-12-10T08:58:05Z</dcterms:modified>
</cp:coreProperties>
</file>