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1" r:id="rId4"/>
    <p:sldId id="267" r:id="rId5"/>
    <p:sldId id="262" r:id="rId6"/>
    <p:sldId id="263" r:id="rId7"/>
    <p:sldId id="258" r:id="rId8"/>
    <p:sldId id="259" r:id="rId9"/>
    <p:sldId id="265" r:id="rId10"/>
    <p:sldId id="260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8"/>
          <p:cNvSpPr>
            <a:spLocks noChangeArrowheads="1" noChangeShapeType="1" noTextEdit="1"/>
          </p:cNvSpPr>
          <p:nvPr/>
        </p:nvSpPr>
        <p:spPr bwMode="auto">
          <a:xfrm rot="16200000">
            <a:off x="5562600" y="2590800"/>
            <a:ext cx="5943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s-IN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NikoshBAN"/>
                <a:cs typeface="NikoshBAN"/>
              </a:rPr>
              <a:t>স্বাগতম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NikoshBAN"/>
              <a:cs typeface="NikoshBAN"/>
            </a:endParaRPr>
          </a:p>
        </p:txBody>
      </p:sp>
      <p:pic>
        <p:nvPicPr>
          <p:cNvPr id="6" name="Picture 2" descr="C:\Users\sukanto\Desktop\BKB Sir\Image\types-of-flowers-15797190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463" y="457200"/>
            <a:ext cx="7589877" cy="586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3002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31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" b="31428"/>
          <a:stretch/>
        </p:blipFill>
        <p:spPr>
          <a:xfrm>
            <a:off x="828674" y="3581400"/>
            <a:ext cx="7477125" cy="2392680"/>
          </a:xfrm>
          <a:prstGeom prst="rect">
            <a:avLst/>
          </a:prstGeom>
        </p:spPr>
      </p:pic>
      <p:sp>
        <p:nvSpPr>
          <p:cNvPr id="4" name="Wave 3"/>
          <p:cNvSpPr/>
          <p:nvPr/>
        </p:nvSpPr>
        <p:spPr>
          <a:xfrm>
            <a:off x="1295400" y="457200"/>
            <a:ext cx="5181600" cy="1905000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514600"/>
            <a:ext cx="85725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নিচের গণসংখ্যা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নিবেশন</a:t>
            </a: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সারণি</a:t>
            </a: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 প্রচুরক নির্ণয় কর।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09071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M SHAJAHAN\Flowre\pink_flower-323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-23078"/>
            <a:ext cx="6705600" cy="696350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 rot="17657204">
            <a:off x="-469019" y="2229717"/>
            <a:ext cx="5318505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xmlns="" val="3282535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3276600"/>
            <a:ext cx="4953000" cy="28956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আমিনুল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bn-BD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দারোগাহাট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সিঃ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ইঃ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সীতাকুণ্ড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ai01061972@gmail.com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990600"/>
            <a:ext cx="2971800" cy="959584"/>
          </a:xfrm>
          <a:prstGeom prst="roundRect">
            <a:avLst>
              <a:gd name="adj" fmla="val 2405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6600" b="1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62600" y="3200400"/>
            <a:ext cx="3429000" cy="290497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buNone/>
            </a:pP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8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৯ম, ১০ম</a:t>
            </a:r>
            <a:endParaRPr lang="bn-BD" sz="28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১৭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পরিসংখ্যান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buNone/>
            </a:pP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প্রচুরক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01531219501\Pictures\Image_15918892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2286000" cy="2667000"/>
          </a:xfrm>
          <a:prstGeom prst="rect">
            <a:avLst/>
          </a:prstGeom>
          <a:noFill/>
        </p:spPr>
      </p:pic>
      <p:pic>
        <p:nvPicPr>
          <p:cNvPr id="6" name="Picture 2" descr="Class 9-10 Book 2019 : NCTB Textbook 2019 for SSC for Android - APK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76" y="371098"/>
            <a:ext cx="2208628" cy="265137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2971800"/>
            <a:ext cx="86105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RightUp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8800" b="1" cap="none" spc="0" dirty="0" smtClean="0">
                <a:ln w="11430"/>
                <a:solidFill>
                  <a:srgbClr val="00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পরিসংখ্যান</a:t>
            </a:r>
            <a:endParaRPr lang="en-US" sz="8800" b="1" cap="none" spc="0" dirty="0">
              <a:ln w="11430"/>
              <a:solidFill>
                <a:srgbClr val="0033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60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6000" b="1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60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60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71644"/>
            <a:ext cx="685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xmlns="" val="306034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ownload mo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62" y="1066800"/>
            <a:ext cx="909587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4572000"/>
            <a:ext cx="82296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প্রচুরকঃ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কোন চলকের যে মানটি সবচেয়ে বেশি বার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উপস্থাপিত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হয়, </a:t>
            </a:r>
            <a:endParaRPr lang="bn-BD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তাকেই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Mode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/ প্রচুরক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prstClr val="black"/>
              </a:solidFill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41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3124200"/>
            <a:ext cx="6400800" cy="14465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গণসংখ্যা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নিবেশন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সারণি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প্রচুরক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838200"/>
            <a:ext cx="46482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860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124200"/>
            <a:ext cx="76962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প্রচুরকের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প্রচুরক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গণসংখ্যা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নিবেশন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সারণি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প্রচুরক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1371600"/>
            <a:ext cx="28956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05123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57200"/>
            <a:ext cx="44196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নিচের গণসংখ্যা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নিবেশন</a:t>
            </a:r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সারণি </a:t>
            </a:r>
            <a:r>
              <a:rPr lang="bn-BD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 </a:t>
            </a:r>
            <a:r>
              <a:rPr lang="bn-BD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প্রচুরক নির্ণয় কর।</a:t>
            </a:r>
            <a:endParaRPr lang="en-US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539457"/>
              </p:ext>
            </p:extLst>
          </p:nvPr>
        </p:nvGraphicFramePr>
        <p:xfrm>
          <a:off x="381000" y="1905000"/>
          <a:ext cx="37338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6002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সময় (সেকেন্ড)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৩০-৩৫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৩৬-৪১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৪২-৪৭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৪৮-৫৩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২৫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৫৪-৫৯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৬০-৬৫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572000" y="1173540"/>
            <a:ext cx="4267200" cy="42165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এখানে গণসংখ্যা সর্বাধিক</a:t>
            </a:r>
          </a:p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২৫ আছে ( ৪৮-৫৩) শ্রেণিতে। </a:t>
            </a:r>
          </a:p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শ্রেণিতে প্রচুরক বিদ্যমান। </a:t>
            </a:r>
          </a:p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সুতরাং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 ৪৮, </a:t>
            </a:r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f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 ২৫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১৮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 </a:t>
            </a:r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f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২৫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১৭ </a:t>
            </a:r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        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 </a:t>
            </a:r>
          </a:p>
        </p:txBody>
      </p:sp>
    </p:spTree>
    <p:extLst>
      <p:ext uri="{BB962C8B-B14F-4D97-AF65-F5344CB8AC3E}">
        <p14:creationId xmlns:p14="http://schemas.microsoft.com/office/powerpoint/2010/main" xmlns="" val="222834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14400"/>
            <a:ext cx="4876800" cy="46824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এখানে গণসংখ্যা সর্বাধিক</a:t>
            </a:r>
          </a:p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২৫ আছে ( ৪৮-৫৩) শ্রেণিতে। </a:t>
            </a:r>
          </a:p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শ্রেণিতে প্রচুরক বিদ্যমান। </a:t>
            </a:r>
          </a:p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সুতরাং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 ৪৮, </a:t>
            </a:r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f</a:t>
            </a:r>
            <a:r>
              <a:rPr lang="en-US" sz="32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১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 ২৫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১৮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৭ </a:t>
            </a:r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f</a:t>
            </a:r>
            <a:r>
              <a:rPr lang="en-US" sz="32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২</a:t>
            </a:r>
            <a:r>
              <a:rPr lang="en-US" sz="32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২৫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১৭ </a:t>
            </a:r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        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৬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32601865"/>
              </p:ext>
            </p:extLst>
          </p:nvPr>
        </p:nvGraphicFramePr>
        <p:xfrm>
          <a:off x="6172200" y="1447800"/>
          <a:ext cx="2743200" cy="4263527"/>
        </p:xfrm>
        <a:graphic>
          <a:graphicData uri="http://schemas.openxmlformats.org/presentationml/2006/ole">
            <p:oleObj spid="_x0000_s1029" name="Equation" r:id="rId4" imgW="1054100" imgH="1638300" progId="Equation.3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4572000" y="1676400"/>
            <a:ext cx="1441420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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প্রচুরক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95872" y="5735350"/>
            <a:ext cx="422872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নির্ণেয়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প্রচুরক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  <a:sym typeface="Symbol"/>
              </a:rPr>
              <a:t> = 49.75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04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276600"/>
            <a:ext cx="8229600" cy="2514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প্রচুরক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spc="-1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None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প্রচুরক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None/>
            </a:pP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৩। 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L</a:t>
            </a:r>
            <a:r>
              <a:rPr lang="en-US" sz="3600" baseline="-25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 ? </a:t>
            </a:r>
            <a:endParaRPr lang="bn-IN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None/>
            </a:pP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৪। f</a:t>
            </a:r>
            <a:r>
              <a:rPr lang="en-US" sz="3600" baseline="-25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১</a:t>
            </a:r>
            <a:r>
              <a:rPr lang="bn-IN" sz="3600" baseline="-25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পাওয়া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2667000" y="914400"/>
            <a:ext cx="4114800" cy="1752600"/>
          </a:xfrm>
          <a:prstGeom prst="downArrowCallout">
            <a:avLst>
              <a:gd name="adj1" fmla="val 25000"/>
              <a:gd name="adj2" fmla="val 116481"/>
              <a:gd name="adj3" fmla="val 25000"/>
              <a:gd name="adj4" fmla="val 649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341450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249</Words>
  <Application>Microsoft Office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Shajahan</dc:creator>
  <cp:lastModifiedBy>01531219501</cp:lastModifiedBy>
  <cp:revision>20</cp:revision>
  <dcterms:created xsi:type="dcterms:W3CDTF">2006-08-16T00:00:00Z</dcterms:created>
  <dcterms:modified xsi:type="dcterms:W3CDTF">2020-12-12T17:17:50Z</dcterms:modified>
</cp:coreProperties>
</file>