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6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8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1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9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AFED-ABBB-4B0E-84F1-284204E48D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11EF-4184-4062-B808-7F992AE0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1528" y="1810327"/>
            <a:ext cx="7075055" cy="2161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3338" y="1114697"/>
            <a:ext cx="7097486" cy="853440"/>
          </a:xfrm>
          <a:prstGeom prst="roundRect">
            <a:avLst>
              <a:gd name="adj" fmla="val 3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338" y="2394857"/>
            <a:ext cx="8882742" cy="2194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উপত্যকা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উশনান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2937" y="1166949"/>
            <a:ext cx="7672252" cy="18462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5224" y="3143794"/>
            <a:ext cx="8534400" cy="25429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নিংড়ানো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প্রধান্যের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শরবত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ঝাোল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গোলাফের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04754" y="1053736"/>
            <a:ext cx="5164183" cy="940526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78711"/>
              </p:ext>
            </p:extLst>
          </p:nvPr>
        </p:nvGraphicFramePr>
        <p:xfrm>
          <a:off x="1166947" y="2238102"/>
          <a:ext cx="9675223" cy="33789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23379">
                  <a:extLst>
                    <a:ext uri="{9D8B030D-6E8A-4147-A177-3AD203B41FA5}">
                      <a16:colId xmlns:a16="http://schemas.microsoft.com/office/drawing/2014/main" val="3511109825"/>
                    </a:ext>
                  </a:extLst>
                </a:gridCol>
                <a:gridCol w="4451844">
                  <a:extLst>
                    <a:ext uri="{9D8B030D-6E8A-4147-A177-3AD203B41FA5}">
                      <a16:colId xmlns:a16="http://schemas.microsoft.com/office/drawing/2014/main" val="3791544028"/>
                    </a:ext>
                  </a:extLst>
                </a:gridCol>
              </a:tblGrid>
              <a:tr h="337892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ar-SA" sz="3200" dirty="0" smtClean="0">
                          <a:latin typeface="NikoshBAN" panose="02000000000000000000" pitchFamily="2" charset="0"/>
                        </a:rPr>
                        <a:t>الماء المطلق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মৌলিক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বর্তমান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ar-SA" sz="3200" baseline="0" dirty="0" smtClean="0">
                          <a:latin typeface="NikoshBAN" panose="02000000000000000000" pitchFamily="2" charset="0"/>
                        </a:rPr>
                        <a:t>الماء الجارى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ar-SA" sz="3200" baseline="0" dirty="0" smtClean="0">
                          <a:latin typeface="NikoshBAN" panose="02000000000000000000" pitchFamily="2" charset="0"/>
                        </a:rPr>
                        <a:t>الماء الدّائم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ar-SA" sz="3200" baseline="0" dirty="0" smtClean="0">
                          <a:latin typeface="NikoshBAN" panose="02000000000000000000" pitchFamily="2" charset="0"/>
                        </a:rPr>
                        <a:t>الماء المقيّد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সম্বন্ধ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ar-SA" sz="3200" baseline="0" dirty="0" smtClean="0">
                          <a:latin typeface="NikoshBAN" panose="02000000000000000000" pitchFamily="2" charset="0"/>
                        </a:rPr>
                        <a:t> الماء المستعمل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r-SA" sz="3200" baseline="0" dirty="0" smtClean="0">
                          <a:latin typeface="NikoshBAN" panose="02000000000000000000" pitchFamily="2" charset="0"/>
                        </a:rPr>
                        <a:t>الماء المشكوك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সন্দেহ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222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518263" y="862150"/>
            <a:ext cx="4423954" cy="923108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6949" y="1680754"/>
            <a:ext cx="10110652" cy="44849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الماء المطلق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arenR"/>
            </a:pP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الماء الجارى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এ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নাফাকি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arenR"/>
            </a:pP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الماء الدّائم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নাফাকি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নাফাকি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arenR"/>
            </a:pP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الماء المقيّد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সম্বন্ধযুক্ত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মিশ্রতি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arenR"/>
            </a:pPr>
            <a:r>
              <a:rPr lang="ar-SA" sz="24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الماء المستعمل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অপবিত্রতা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arenR"/>
            </a:pPr>
            <a:r>
              <a:rPr lang="ar-SA" sz="24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الماء المشكوك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arenR"/>
            </a:pP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24" y="121921"/>
            <a:ext cx="12206000" cy="74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5486" y="792480"/>
            <a:ext cx="6662058" cy="7402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পততি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0492" y="1645920"/>
            <a:ext cx="9901645" cy="445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৪০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0492" y="1741714"/>
            <a:ext cx="9901645" cy="43542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তলদেশ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উথিত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২০০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5292" y="679269"/>
            <a:ext cx="8403771" cy="8708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سور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441" y="1628504"/>
            <a:ext cx="10607040" cy="48158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যেটুকু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পানাহার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سور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বিধানগত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সর্বসম্মতিক্রমে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গোশত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অমুসলমান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সর্বসম্মতিক্রমে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গোশত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সর্বসম্মতিক্রমে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মতভেদ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মতানৈক্য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শৃগাল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হানাফী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আলেমদের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শাফেয়ীদের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441" y="1685110"/>
            <a:ext cx="10511245" cy="4702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অপছন্দনীয়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মাকরূহ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হিংস্র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কুদূরী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প্রণেতা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وسور الهرّة وسياع الطّيور مكروهٌ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সন্দেহযুক্ত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নাপাক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গাধা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খচ্চরের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আল্লামা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r-SA" sz="28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وسور الحمار والبغال مشكوك .</a:t>
            </a: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মতানৈক্য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অপছন্দনীয়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সন্দেহযুক্ত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উচ্ছিষ্ট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25" y="1"/>
            <a:ext cx="12522925" cy="75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88" y="1525224"/>
            <a:ext cx="3580278" cy="2620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027612" y="3248297"/>
            <a:ext cx="6331131" cy="21858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প্রকারগুলো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হুকুমসহ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090057" y="1088572"/>
            <a:ext cx="4667794" cy="1114698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9761" y="1140822"/>
            <a:ext cx="2560320" cy="8621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24848" y="1088569"/>
            <a:ext cx="2072637" cy="8621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4355" y="1064621"/>
            <a:ext cx="2307771" cy="9100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9132" y="2325187"/>
            <a:ext cx="1846218" cy="9666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01290" y="2320833"/>
            <a:ext cx="2259876" cy="9753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00648" y="2227215"/>
            <a:ext cx="3888377" cy="10537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07774" y="3422466"/>
            <a:ext cx="5434148" cy="1027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71502" y="4711334"/>
            <a:ext cx="27606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08616" y="4700447"/>
            <a:ext cx="2577737" cy="99277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3703" y="644434"/>
            <a:ext cx="9971314" cy="22555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আসসলামু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রাহমাতুল্লাহ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91837" y="3047999"/>
            <a:ext cx="4719782" cy="3165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35" y="3047999"/>
            <a:ext cx="4544293" cy="2499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8" y="-121919"/>
            <a:ext cx="12206000" cy="76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6109" y="858981"/>
            <a:ext cx="3546765" cy="14408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10371" r="25353" b="16363"/>
          <a:stretch/>
        </p:blipFill>
        <p:spPr>
          <a:xfrm>
            <a:off x="1394692" y="424357"/>
            <a:ext cx="2761672" cy="2992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91126" y="3509450"/>
            <a:ext cx="5532583" cy="26388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30110" y="2447110"/>
            <a:ext cx="4677821" cy="3474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ফিক্‌হ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২য়অধ্যায় :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কুদূরী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কিতাবুত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তাহারাত-2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24" y="-235131"/>
            <a:ext cx="12206000" cy="79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5291" y="2819807"/>
            <a:ext cx="5181600" cy="26561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18" y="3006156"/>
            <a:ext cx="3792568" cy="22834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33006" y="923109"/>
            <a:ext cx="8551817" cy="18287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457302" y="1071155"/>
            <a:ext cx="4798423" cy="119307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5989" y="2342606"/>
            <a:ext cx="9814560" cy="3326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22275" r="2572" b="21852"/>
          <a:stretch/>
        </p:blipFill>
        <p:spPr>
          <a:xfrm>
            <a:off x="1271451" y="2154711"/>
            <a:ext cx="9967511" cy="3405052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187337" y="2290355"/>
            <a:ext cx="7855132" cy="53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18188" y="798022"/>
            <a:ext cx="10474036" cy="905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3" y="82071"/>
            <a:ext cx="12445869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8187" y="798022"/>
            <a:ext cx="10485835" cy="905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052" r="996" b="3251"/>
          <a:stretch/>
        </p:blipFill>
        <p:spPr>
          <a:xfrm>
            <a:off x="2137595" y="1703186"/>
            <a:ext cx="8247018" cy="418882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4328" r="8667" b="29471"/>
          <a:stretch/>
        </p:blipFill>
        <p:spPr>
          <a:xfrm>
            <a:off x="1689463" y="1524000"/>
            <a:ext cx="9095982" cy="37795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28371" r="6858" b="15079"/>
          <a:stretch/>
        </p:blipFill>
        <p:spPr>
          <a:xfrm>
            <a:off x="1219199" y="1654628"/>
            <a:ext cx="9446065" cy="3352801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1100" r="6666" b="14233"/>
          <a:stretch/>
        </p:blipFill>
        <p:spPr>
          <a:xfrm>
            <a:off x="1219198" y="1332411"/>
            <a:ext cx="9446065" cy="436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2" y="113212"/>
            <a:ext cx="12206000" cy="7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897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24</cp:revision>
  <dcterms:created xsi:type="dcterms:W3CDTF">2020-12-07T10:17:27Z</dcterms:created>
  <dcterms:modified xsi:type="dcterms:W3CDTF">2020-12-08T08:05:28Z</dcterms:modified>
</cp:coreProperties>
</file>