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19"/>
  </p:notesMasterIdLst>
  <p:sldIdLst>
    <p:sldId id="286" r:id="rId2"/>
    <p:sldId id="278" r:id="rId3"/>
    <p:sldId id="261" r:id="rId4"/>
    <p:sldId id="287" r:id="rId5"/>
    <p:sldId id="288" r:id="rId6"/>
    <p:sldId id="322" r:id="rId7"/>
    <p:sldId id="403" r:id="rId8"/>
    <p:sldId id="273" r:id="rId9"/>
    <p:sldId id="281" r:id="rId10"/>
    <p:sldId id="263" r:id="rId11"/>
    <p:sldId id="270" r:id="rId12"/>
    <p:sldId id="395" r:id="rId13"/>
    <p:sldId id="275" r:id="rId14"/>
    <p:sldId id="274" r:id="rId15"/>
    <p:sldId id="385" r:id="rId16"/>
    <p:sldId id="266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93" autoAdjust="0"/>
  </p:normalViewPr>
  <p:slideViewPr>
    <p:cSldViewPr snapToGrid="0">
      <p:cViewPr varScale="1">
        <p:scale>
          <a:sx n="60" d="100"/>
          <a:sy n="60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F0D0B-66D3-440B-B9BE-4ABB0F2CE3F4}" type="doc">
      <dgm:prSet loTypeId="urn:microsoft.com/office/officeart/2009/3/layout/SnapshotPictureList" loCatId="picture" qsTypeId="urn:microsoft.com/office/officeart/2005/8/quickstyle/3d5" qsCatId="3D" csTypeId="urn:microsoft.com/office/officeart/2005/8/colors/accent0_2" csCatId="mainScheme" phldr="1"/>
      <dgm:spPr/>
    </dgm:pt>
    <dgm:pt modelId="{EAEE939E-8A52-43D5-A963-42905D40DF03}">
      <dgm:prSet phldrT="[Text]" phldr="1"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5B4288E6-FC49-4618-9448-43A122B8C257}" type="parTrans" cxnId="{26DC8802-DA97-4877-970A-8E19C51061E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F9C3A78-E69D-4494-92D7-22A1C48BAE14}" type="sibTrans" cxnId="{26DC8802-DA97-4877-970A-8E19C51061E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264C37F-C9BF-4FCA-B4E3-EA4F94BBE472}" type="pres">
      <dgm:prSet presAssocID="{7F9F0D0B-66D3-440B-B9BE-4ABB0F2CE3F4}" presName="Name0" presStyleCnt="0">
        <dgm:presLayoutVars>
          <dgm:chMax/>
          <dgm:chPref/>
          <dgm:dir/>
          <dgm:animLvl val="lvl"/>
        </dgm:presLayoutVars>
      </dgm:prSet>
      <dgm:spPr/>
    </dgm:pt>
    <dgm:pt modelId="{340729B0-25DB-4264-82A5-BBB88A550DA3}" type="pres">
      <dgm:prSet presAssocID="{EAEE939E-8A52-43D5-A963-42905D40DF03}" presName="composite" presStyleCnt="0"/>
      <dgm:spPr/>
    </dgm:pt>
    <dgm:pt modelId="{06FB4B27-D116-47CB-96ED-509FB6DB952E}" type="pres">
      <dgm:prSet presAssocID="{EAEE939E-8A52-43D5-A963-42905D40DF03}" presName="ParentAccentShape" presStyleLbl="trBgShp" presStyleIdx="0" presStyleCnt="1"/>
      <dgm:spPr/>
    </dgm:pt>
    <dgm:pt modelId="{3B37D58E-B1DC-4473-A275-C99DAA06B811}" type="pres">
      <dgm:prSet presAssocID="{EAEE939E-8A52-43D5-A963-42905D40DF0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9689E3D6-0542-44F0-AF84-BEAA78DF4E15}" type="pres">
      <dgm:prSet presAssocID="{EAEE939E-8A52-43D5-A963-42905D40DF03}" presName="ChildText" presStyleLbl="revTx" presStyleIdx="1" presStyleCnt="2" custLinFactX="-60599" custLinFactNeighborX="-100000" custLinFactNeighborY="-25720">
        <dgm:presLayoutVars>
          <dgm:chMax val="0"/>
          <dgm:chPref val="0"/>
        </dgm:presLayoutVars>
      </dgm:prSet>
      <dgm:spPr/>
    </dgm:pt>
    <dgm:pt modelId="{29001780-FFFB-427A-9526-86C5BDFE6039}" type="pres">
      <dgm:prSet presAssocID="{EAEE939E-8A52-43D5-A963-42905D40DF03}" presName="ChildAccentShape" presStyleLbl="trBgShp" presStyleIdx="0" presStyleCnt="1"/>
      <dgm:spPr/>
    </dgm:pt>
    <dgm:pt modelId="{84D583D4-AF9B-4877-9CAA-C28384BE2F07}" type="pres">
      <dgm:prSet presAssocID="{EAEE939E-8A52-43D5-A963-42905D40DF03}" presName="Image" presStyleLbl="alignImgPlace1" presStyleIdx="0" presStyleCnt="1" custScaleX="202166" custScaleY="250472" custLinFactNeighborX="-1595" custLinFactNeighborY="-270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76200">
          <a:solidFill>
            <a:srgbClr val="FFC000"/>
          </a:solidFill>
        </a:ln>
      </dgm:spPr>
    </dgm:pt>
  </dgm:ptLst>
  <dgm:cxnLst>
    <dgm:cxn modelId="{26DC8802-DA97-4877-970A-8E19C51061ED}" srcId="{7F9F0D0B-66D3-440B-B9BE-4ABB0F2CE3F4}" destId="{EAEE939E-8A52-43D5-A963-42905D40DF03}" srcOrd="0" destOrd="0" parTransId="{5B4288E6-FC49-4618-9448-43A122B8C257}" sibTransId="{0F9C3A78-E69D-4494-92D7-22A1C48BAE14}"/>
    <dgm:cxn modelId="{F3F14F08-2B2F-44E1-8242-2AFBBAAA70EE}" type="presOf" srcId="{7F9F0D0B-66D3-440B-B9BE-4ABB0F2CE3F4}" destId="{F264C37F-C9BF-4FCA-B4E3-EA4F94BBE472}" srcOrd="0" destOrd="0" presId="urn:microsoft.com/office/officeart/2009/3/layout/SnapshotPictureList"/>
    <dgm:cxn modelId="{315B8CDD-8BBD-46C5-BD07-816FFBD3E61C}" type="presOf" srcId="{EAEE939E-8A52-43D5-A963-42905D40DF03}" destId="{3B37D58E-B1DC-4473-A275-C99DAA06B811}" srcOrd="0" destOrd="0" presId="urn:microsoft.com/office/officeart/2009/3/layout/SnapshotPictureList"/>
    <dgm:cxn modelId="{A5DBAB85-5CC4-4FBC-A1FF-C9218613A93D}" type="presParOf" srcId="{F264C37F-C9BF-4FCA-B4E3-EA4F94BBE472}" destId="{340729B0-25DB-4264-82A5-BBB88A550DA3}" srcOrd="0" destOrd="0" presId="urn:microsoft.com/office/officeart/2009/3/layout/SnapshotPictureList"/>
    <dgm:cxn modelId="{55624FB2-31CE-4CDD-B598-E3FE93BF9997}" type="presParOf" srcId="{340729B0-25DB-4264-82A5-BBB88A550DA3}" destId="{06FB4B27-D116-47CB-96ED-509FB6DB952E}" srcOrd="0" destOrd="0" presId="urn:microsoft.com/office/officeart/2009/3/layout/SnapshotPictureList"/>
    <dgm:cxn modelId="{376168E0-B8A7-4822-ACAA-A1AA8BB567EB}" type="presParOf" srcId="{340729B0-25DB-4264-82A5-BBB88A550DA3}" destId="{3B37D58E-B1DC-4473-A275-C99DAA06B811}" srcOrd="1" destOrd="0" presId="urn:microsoft.com/office/officeart/2009/3/layout/SnapshotPictureList"/>
    <dgm:cxn modelId="{CB8DD033-F5F2-4A6C-91FC-66748748E31C}" type="presParOf" srcId="{340729B0-25DB-4264-82A5-BBB88A550DA3}" destId="{9689E3D6-0542-44F0-AF84-BEAA78DF4E15}" srcOrd="2" destOrd="0" presId="urn:microsoft.com/office/officeart/2009/3/layout/SnapshotPictureList"/>
    <dgm:cxn modelId="{C88AD9C9-ED2A-4076-A950-8739BC6CC090}" type="presParOf" srcId="{340729B0-25DB-4264-82A5-BBB88A550DA3}" destId="{29001780-FFFB-427A-9526-86C5BDFE6039}" srcOrd="3" destOrd="0" presId="urn:microsoft.com/office/officeart/2009/3/layout/SnapshotPictureList"/>
    <dgm:cxn modelId="{887FF1DC-7348-4CCA-8F79-8D30120861CE}" type="presParOf" srcId="{340729B0-25DB-4264-82A5-BBB88A550DA3}" destId="{84D583D4-AF9B-4877-9CAA-C28384BE2F07}" srcOrd="4" destOrd="0" presId="urn:microsoft.com/office/officeart/2009/3/layout/SnapshotPictureList"/>
  </dgm:cxnLst>
  <dgm:bg/>
  <dgm:whole>
    <a:ln w="76200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580649-6915-46C2-B7FE-13EF7053B3C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4C5E4AA-6415-46D2-8738-46BC01A5B777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বৃত্ত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as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EF53A4-8A90-437E-8217-4365A3C2B958}" type="parTrans" cxnId="{A159518B-7F8B-4072-A40B-FCCF64AFA688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3CDEB96F-D08B-4DD6-95C3-4B0E9F468B31}" type="sibTrans" cxnId="{A159518B-7F8B-4072-A40B-FCCF64AFA688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2E8199CF-6AC5-4F52-8C1B-844AAFAE1C49}">
      <dgm:prSet custT="1"/>
      <dgm:spPr>
        <a:solidFill>
          <a:srgbClr val="FFFF00"/>
        </a:solidFill>
      </dgm:spPr>
      <dgm:t>
        <a:bodyPr/>
        <a:lstStyle/>
        <a:p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বৃত্তের কেন্দ্র 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কাকে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as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 </a:t>
          </a:r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0A6EA6-D9F4-4584-8923-98C388A1A5FF}" type="parTrans" cxnId="{C8830AC6-64B7-4AD1-B932-CBAA1FC824F3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3DCE1180-115B-4E99-90EA-7CCEB2841798}" type="sibTrans" cxnId="{C8830AC6-64B7-4AD1-B932-CBAA1FC824F3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B75240A0-6026-4054-A74D-EE1E79A63775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as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সুতা ও পেনসিল ব্যবহার করে একটি বৃত্ত অংকন কর।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4063A9-CAF1-456F-A58A-616C394CE745}" type="parTrans" cxnId="{445F460D-25E1-4D0E-A20F-B65903A59C81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16C6E8D0-872E-4A28-B7AE-4C8B31445583}" type="sibTrans" cxnId="{445F460D-25E1-4D0E-A20F-B65903A59C81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75F67297-3929-4903-B713-36D0B3BA02DA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as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কাগজের তৈরি একটি বৃত্তকে ভা</a:t>
          </a:r>
          <a:r>
            <a: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ঁ</a:t>
          </a:r>
          <a:r>
            <a:rPr lang="as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 করে কেন্দ্র বের কর।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26C79E-E103-4500-983F-298E35BA4994}" type="parTrans" cxnId="{06F312DB-8E33-4220-A8F2-59A870E7792D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296B8E17-9C13-4D85-8ECD-7ACB19FAA84A}" type="sibTrans" cxnId="{06F312DB-8E33-4220-A8F2-59A870E7792D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59ACB068-FEBB-4B78-92F1-829167E40E1B}" type="pres">
      <dgm:prSet presAssocID="{99580649-6915-46C2-B7FE-13EF7053B3CE}" presName="Name0" presStyleCnt="0">
        <dgm:presLayoutVars>
          <dgm:chMax val="7"/>
          <dgm:chPref val="7"/>
          <dgm:dir/>
        </dgm:presLayoutVars>
      </dgm:prSet>
      <dgm:spPr/>
    </dgm:pt>
    <dgm:pt modelId="{33D31B5E-5C39-4734-A1C2-87DFCDFF788F}" type="pres">
      <dgm:prSet presAssocID="{99580649-6915-46C2-B7FE-13EF7053B3CE}" presName="Name1" presStyleCnt="0"/>
      <dgm:spPr/>
    </dgm:pt>
    <dgm:pt modelId="{53EFED6B-969A-4617-B8D0-F04CC922E8AE}" type="pres">
      <dgm:prSet presAssocID="{99580649-6915-46C2-B7FE-13EF7053B3CE}" presName="cycle" presStyleCnt="0"/>
      <dgm:spPr/>
    </dgm:pt>
    <dgm:pt modelId="{FD69A1B5-A0E4-4551-848A-26526C565305}" type="pres">
      <dgm:prSet presAssocID="{99580649-6915-46C2-B7FE-13EF7053B3CE}" presName="srcNode" presStyleLbl="node1" presStyleIdx="0" presStyleCnt="4"/>
      <dgm:spPr/>
    </dgm:pt>
    <dgm:pt modelId="{0518D606-7CE8-4B10-B63C-84ADEEE416F4}" type="pres">
      <dgm:prSet presAssocID="{99580649-6915-46C2-B7FE-13EF7053B3CE}" presName="conn" presStyleLbl="parChTrans1D2" presStyleIdx="0" presStyleCnt="1"/>
      <dgm:spPr/>
    </dgm:pt>
    <dgm:pt modelId="{C0453307-AFF3-410A-8CCE-46BABFAC1E90}" type="pres">
      <dgm:prSet presAssocID="{99580649-6915-46C2-B7FE-13EF7053B3CE}" presName="extraNode" presStyleLbl="node1" presStyleIdx="0" presStyleCnt="4"/>
      <dgm:spPr/>
    </dgm:pt>
    <dgm:pt modelId="{7919D50A-A660-4F57-8EDB-D56DD93D915F}" type="pres">
      <dgm:prSet presAssocID="{99580649-6915-46C2-B7FE-13EF7053B3CE}" presName="dstNode" presStyleLbl="node1" presStyleIdx="0" presStyleCnt="4"/>
      <dgm:spPr/>
    </dgm:pt>
    <dgm:pt modelId="{A3A49000-ECCC-4697-BC7C-544DFCCF2957}" type="pres">
      <dgm:prSet presAssocID="{E4C5E4AA-6415-46D2-8738-46BC01A5B777}" presName="text_1" presStyleLbl="node1" presStyleIdx="0" presStyleCnt="4">
        <dgm:presLayoutVars>
          <dgm:bulletEnabled val="1"/>
        </dgm:presLayoutVars>
      </dgm:prSet>
      <dgm:spPr/>
    </dgm:pt>
    <dgm:pt modelId="{5F83B091-549C-45F2-A6C9-57DBF5A1BA6D}" type="pres">
      <dgm:prSet presAssocID="{E4C5E4AA-6415-46D2-8738-46BC01A5B777}" presName="accent_1" presStyleCnt="0"/>
      <dgm:spPr/>
    </dgm:pt>
    <dgm:pt modelId="{140117BB-1968-40A9-B0E1-21BFB519E657}" type="pres">
      <dgm:prSet presAssocID="{E4C5E4AA-6415-46D2-8738-46BC01A5B777}" presName="accentRepeatNode" presStyleLbl="solidFgAcc1" presStyleIdx="0" presStyleCnt="4"/>
      <dgm:spPr>
        <a:solidFill>
          <a:schemeClr val="accent4">
            <a:lumMod val="60000"/>
            <a:lumOff val="40000"/>
          </a:schemeClr>
        </a:solidFill>
      </dgm:spPr>
    </dgm:pt>
    <dgm:pt modelId="{BB40216B-80DF-4603-83EF-5C525A3B55CD}" type="pres">
      <dgm:prSet presAssocID="{2E8199CF-6AC5-4F52-8C1B-844AAFAE1C49}" presName="text_2" presStyleLbl="node1" presStyleIdx="1" presStyleCnt="4">
        <dgm:presLayoutVars>
          <dgm:bulletEnabled val="1"/>
        </dgm:presLayoutVars>
      </dgm:prSet>
      <dgm:spPr/>
    </dgm:pt>
    <dgm:pt modelId="{241653AD-1866-4D20-800E-70BE31C07759}" type="pres">
      <dgm:prSet presAssocID="{2E8199CF-6AC5-4F52-8C1B-844AAFAE1C49}" presName="accent_2" presStyleCnt="0"/>
      <dgm:spPr/>
    </dgm:pt>
    <dgm:pt modelId="{77613FA5-08D3-4F33-82BB-27EC4347997A}" type="pres">
      <dgm:prSet presAssocID="{2E8199CF-6AC5-4F52-8C1B-844AAFAE1C49}" presName="accentRepeatNode" presStyleLbl="solidFgAcc1" presStyleIdx="1" presStyleCnt="4"/>
      <dgm:spPr>
        <a:solidFill>
          <a:srgbClr val="92D050"/>
        </a:solidFill>
      </dgm:spPr>
    </dgm:pt>
    <dgm:pt modelId="{09629BB0-7ECA-4268-B04C-910D4472B8C3}" type="pres">
      <dgm:prSet presAssocID="{B75240A0-6026-4054-A74D-EE1E79A63775}" presName="text_3" presStyleLbl="node1" presStyleIdx="2" presStyleCnt="4">
        <dgm:presLayoutVars>
          <dgm:bulletEnabled val="1"/>
        </dgm:presLayoutVars>
      </dgm:prSet>
      <dgm:spPr/>
    </dgm:pt>
    <dgm:pt modelId="{FBE81DFA-ED80-4EC2-8CC0-E8547498D114}" type="pres">
      <dgm:prSet presAssocID="{B75240A0-6026-4054-A74D-EE1E79A63775}" presName="accent_3" presStyleCnt="0"/>
      <dgm:spPr/>
    </dgm:pt>
    <dgm:pt modelId="{3B751409-3F8D-4BC1-847C-0FEA2B3E0E4E}" type="pres">
      <dgm:prSet presAssocID="{B75240A0-6026-4054-A74D-EE1E79A63775}" presName="accentRepeatNode" presStyleLbl="solidFgAcc1" presStyleIdx="2" presStyleCnt="4"/>
      <dgm:spPr>
        <a:solidFill>
          <a:srgbClr val="FFC000"/>
        </a:solidFill>
      </dgm:spPr>
    </dgm:pt>
    <dgm:pt modelId="{DBAF6C10-2C8E-4CD3-9856-1F782F43E72A}" type="pres">
      <dgm:prSet presAssocID="{75F67297-3929-4903-B713-36D0B3BA02DA}" presName="text_4" presStyleLbl="node1" presStyleIdx="3" presStyleCnt="4">
        <dgm:presLayoutVars>
          <dgm:bulletEnabled val="1"/>
        </dgm:presLayoutVars>
      </dgm:prSet>
      <dgm:spPr/>
    </dgm:pt>
    <dgm:pt modelId="{55853A50-D84C-4016-A612-ED5DD73326EF}" type="pres">
      <dgm:prSet presAssocID="{75F67297-3929-4903-B713-36D0B3BA02DA}" presName="accent_4" presStyleCnt="0"/>
      <dgm:spPr/>
    </dgm:pt>
    <dgm:pt modelId="{16495490-3DDC-460F-894F-475F5C7C2490}" type="pres">
      <dgm:prSet presAssocID="{75F67297-3929-4903-B713-36D0B3BA02DA}" presName="accentRepeatNode" presStyleLbl="solidFgAcc1" presStyleIdx="3" presStyleCnt="4"/>
      <dgm:spPr>
        <a:solidFill>
          <a:schemeClr val="accent1">
            <a:lumMod val="20000"/>
            <a:lumOff val="80000"/>
          </a:schemeClr>
        </a:solidFill>
      </dgm:spPr>
    </dgm:pt>
  </dgm:ptLst>
  <dgm:cxnLst>
    <dgm:cxn modelId="{445F460D-25E1-4D0E-A20F-B65903A59C81}" srcId="{99580649-6915-46C2-B7FE-13EF7053B3CE}" destId="{B75240A0-6026-4054-A74D-EE1E79A63775}" srcOrd="2" destOrd="0" parTransId="{914063A9-CAF1-456F-A58A-616C394CE745}" sibTransId="{16C6E8D0-872E-4A28-B7AE-4C8B31445583}"/>
    <dgm:cxn modelId="{68CD7C0F-623F-4804-85C2-8F7E038F3ABB}" type="presOf" srcId="{B75240A0-6026-4054-A74D-EE1E79A63775}" destId="{09629BB0-7ECA-4268-B04C-910D4472B8C3}" srcOrd="0" destOrd="0" presId="urn:microsoft.com/office/officeart/2008/layout/VerticalCurvedList"/>
    <dgm:cxn modelId="{12887D0F-198B-4113-84FE-32FE35BFF6BB}" type="presOf" srcId="{2E8199CF-6AC5-4F52-8C1B-844AAFAE1C49}" destId="{BB40216B-80DF-4603-83EF-5C525A3B55CD}" srcOrd="0" destOrd="0" presId="urn:microsoft.com/office/officeart/2008/layout/VerticalCurvedList"/>
    <dgm:cxn modelId="{345B3A37-83C3-4642-953A-9DCAD51AD7EE}" type="presOf" srcId="{99580649-6915-46C2-B7FE-13EF7053B3CE}" destId="{59ACB068-FEBB-4B78-92F1-829167E40E1B}" srcOrd="0" destOrd="0" presId="urn:microsoft.com/office/officeart/2008/layout/VerticalCurvedList"/>
    <dgm:cxn modelId="{A159518B-7F8B-4072-A40B-FCCF64AFA688}" srcId="{99580649-6915-46C2-B7FE-13EF7053B3CE}" destId="{E4C5E4AA-6415-46D2-8738-46BC01A5B777}" srcOrd="0" destOrd="0" parTransId="{F2EF53A4-8A90-437E-8217-4365A3C2B958}" sibTransId="{3CDEB96F-D08B-4DD6-95C3-4B0E9F468B31}"/>
    <dgm:cxn modelId="{205FC697-0D68-4773-B2DA-F695CF9BBB18}" type="presOf" srcId="{3CDEB96F-D08B-4DD6-95C3-4B0E9F468B31}" destId="{0518D606-7CE8-4B10-B63C-84ADEEE416F4}" srcOrd="0" destOrd="0" presId="urn:microsoft.com/office/officeart/2008/layout/VerticalCurvedList"/>
    <dgm:cxn modelId="{9AEDC9A8-6B9D-4C4D-AA9A-7AB880A89C45}" type="presOf" srcId="{75F67297-3929-4903-B713-36D0B3BA02DA}" destId="{DBAF6C10-2C8E-4CD3-9856-1F782F43E72A}" srcOrd="0" destOrd="0" presId="urn:microsoft.com/office/officeart/2008/layout/VerticalCurvedList"/>
    <dgm:cxn modelId="{C8830AC6-64B7-4AD1-B932-CBAA1FC824F3}" srcId="{99580649-6915-46C2-B7FE-13EF7053B3CE}" destId="{2E8199CF-6AC5-4F52-8C1B-844AAFAE1C49}" srcOrd="1" destOrd="0" parTransId="{CF0A6EA6-D9F4-4584-8923-98C388A1A5FF}" sibTransId="{3DCE1180-115B-4E99-90EA-7CCEB2841798}"/>
    <dgm:cxn modelId="{06F312DB-8E33-4220-A8F2-59A870E7792D}" srcId="{99580649-6915-46C2-B7FE-13EF7053B3CE}" destId="{75F67297-3929-4903-B713-36D0B3BA02DA}" srcOrd="3" destOrd="0" parTransId="{E626C79E-E103-4500-983F-298E35BA4994}" sibTransId="{296B8E17-9C13-4D85-8ECD-7ACB19FAA84A}"/>
    <dgm:cxn modelId="{222C8CE0-0A60-41F6-9BDD-4082AAE46D04}" type="presOf" srcId="{E4C5E4AA-6415-46D2-8738-46BC01A5B777}" destId="{A3A49000-ECCC-4697-BC7C-544DFCCF2957}" srcOrd="0" destOrd="0" presId="urn:microsoft.com/office/officeart/2008/layout/VerticalCurvedList"/>
    <dgm:cxn modelId="{A5F584A7-1C68-461E-8B65-153496584494}" type="presParOf" srcId="{59ACB068-FEBB-4B78-92F1-829167E40E1B}" destId="{33D31B5E-5C39-4734-A1C2-87DFCDFF788F}" srcOrd="0" destOrd="0" presId="urn:microsoft.com/office/officeart/2008/layout/VerticalCurvedList"/>
    <dgm:cxn modelId="{829D9607-70E1-4E4D-9C64-A56AD3D9EE0B}" type="presParOf" srcId="{33D31B5E-5C39-4734-A1C2-87DFCDFF788F}" destId="{53EFED6B-969A-4617-B8D0-F04CC922E8AE}" srcOrd="0" destOrd="0" presId="urn:microsoft.com/office/officeart/2008/layout/VerticalCurvedList"/>
    <dgm:cxn modelId="{FEDBC760-821D-4151-AC2F-33F8E03517BE}" type="presParOf" srcId="{53EFED6B-969A-4617-B8D0-F04CC922E8AE}" destId="{FD69A1B5-A0E4-4551-848A-26526C565305}" srcOrd="0" destOrd="0" presId="urn:microsoft.com/office/officeart/2008/layout/VerticalCurvedList"/>
    <dgm:cxn modelId="{A2660447-3F68-406B-BF1E-11E6220F4D6E}" type="presParOf" srcId="{53EFED6B-969A-4617-B8D0-F04CC922E8AE}" destId="{0518D606-7CE8-4B10-B63C-84ADEEE416F4}" srcOrd="1" destOrd="0" presId="urn:microsoft.com/office/officeart/2008/layout/VerticalCurvedList"/>
    <dgm:cxn modelId="{DB5C068B-154D-4606-B603-8E7049099456}" type="presParOf" srcId="{53EFED6B-969A-4617-B8D0-F04CC922E8AE}" destId="{C0453307-AFF3-410A-8CCE-46BABFAC1E90}" srcOrd="2" destOrd="0" presId="urn:microsoft.com/office/officeart/2008/layout/VerticalCurvedList"/>
    <dgm:cxn modelId="{2BCB6CF1-0073-42F3-A104-CAD5E7DADD48}" type="presParOf" srcId="{53EFED6B-969A-4617-B8D0-F04CC922E8AE}" destId="{7919D50A-A660-4F57-8EDB-D56DD93D915F}" srcOrd="3" destOrd="0" presId="urn:microsoft.com/office/officeart/2008/layout/VerticalCurvedList"/>
    <dgm:cxn modelId="{2379A8CD-C3DA-4B86-81D0-7F427108A3AB}" type="presParOf" srcId="{33D31B5E-5C39-4734-A1C2-87DFCDFF788F}" destId="{A3A49000-ECCC-4697-BC7C-544DFCCF2957}" srcOrd="1" destOrd="0" presId="urn:microsoft.com/office/officeart/2008/layout/VerticalCurvedList"/>
    <dgm:cxn modelId="{F850E530-9198-4009-92CE-B449AC81DA27}" type="presParOf" srcId="{33D31B5E-5C39-4734-A1C2-87DFCDFF788F}" destId="{5F83B091-549C-45F2-A6C9-57DBF5A1BA6D}" srcOrd="2" destOrd="0" presId="urn:microsoft.com/office/officeart/2008/layout/VerticalCurvedList"/>
    <dgm:cxn modelId="{FA6A8666-7B4E-4CAC-A5A7-CE3EFA1499F8}" type="presParOf" srcId="{5F83B091-549C-45F2-A6C9-57DBF5A1BA6D}" destId="{140117BB-1968-40A9-B0E1-21BFB519E657}" srcOrd="0" destOrd="0" presId="urn:microsoft.com/office/officeart/2008/layout/VerticalCurvedList"/>
    <dgm:cxn modelId="{A5057A25-52BC-480A-AF6F-5FE8B0A05BB7}" type="presParOf" srcId="{33D31B5E-5C39-4734-A1C2-87DFCDFF788F}" destId="{BB40216B-80DF-4603-83EF-5C525A3B55CD}" srcOrd="3" destOrd="0" presId="urn:microsoft.com/office/officeart/2008/layout/VerticalCurvedList"/>
    <dgm:cxn modelId="{E7009FF0-AC76-4E31-9A1F-3424C7E61AAA}" type="presParOf" srcId="{33D31B5E-5C39-4734-A1C2-87DFCDFF788F}" destId="{241653AD-1866-4D20-800E-70BE31C07759}" srcOrd="4" destOrd="0" presId="urn:microsoft.com/office/officeart/2008/layout/VerticalCurvedList"/>
    <dgm:cxn modelId="{A9113042-F830-4BFE-9514-6B41B1793D3C}" type="presParOf" srcId="{241653AD-1866-4D20-800E-70BE31C07759}" destId="{77613FA5-08D3-4F33-82BB-27EC4347997A}" srcOrd="0" destOrd="0" presId="urn:microsoft.com/office/officeart/2008/layout/VerticalCurvedList"/>
    <dgm:cxn modelId="{4AF1A8C8-477A-4FB0-A8AF-3F941DF0B559}" type="presParOf" srcId="{33D31B5E-5C39-4734-A1C2-87DFCDFF788F}" destId="{09629BB0-7ECA-4268-B04C-910D4472B8C3}" srcOrd="5" destOrd="0" presId="urn:microsoft.com/office/officeart/2008/layout/VerticalCurvedList"/>
    <dgm:cxn modelId="{9C00669E-8B0E-4294-896D-B36CB9344095}" type="presParOf" srcId="{33D31B5E-5C39-4734-A1C2-87DFCDFF788F}" destId="{FBE81DFA-ED80-4EC2-8CC0-E8547498D114}" srcOrd="6" destOrd="0" presId="urn:microsoft.com/office/officeart/2008/layout/VerticalCurvedList"/>
    <dgm:cxn modelId="{A383E096-F62F-4B9C-BC67-D816B41626F7}" type="presParOf" srcId="{FBE81DFA-ED80-4EC2-8CC0-E8547498D114}" destId="{3B751409-3F8D-4BC1-847C-0FEA2B3E0E4E}" srcOrd="0" destOrd="0" presId="urn:microsoft.com/office/officeart/2008/layout/VerticalCurvedList"/>
    <dgm:cxn modelId="{68C6B4C8-033E-4425-B6D8-7ADAD6E2AE46}" type="presParOf" srcId="{33D31B5E-5C39-4734-A1C2-87DFCDFF788F}" destId="{DBAF6C10-2C8E-4CD3-9856-1F782F43E72A}" srcOrd="7" destOrd="0" presId="urn:microsoft.com/office/officeart/2008/layout/VerticalCurvedList"/>
    <dgm:cxn modelId="{6B3E14C9-9C61-4019-BD9D-C3BB67D9B967}" type="presParOf" srcId="{33D31B5E-5C39-4734-A1C2-87DFCDFF788F}" destId="{55853A50-D84C-4016-A612-ED5DD73326EF}" srcOrd="8" destOrd="0" presId="urn:microsoft.com/office/officeart/2008/layout/VerticalCurvedList"/>
    <dgm:cxn modelId="{410D59C9-A956-4E2E-B2B4-1FD0B4B82DBA}" type="presParOf" srcId="{55853A50-D84C-4016-A612-ED5DD73326EF}" destId="{16495490-3DDC-460F-894F-475F5C7C24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B4B27-D116-47CB-96ED-509FB6DB952E}">
      <dsp:nvSpPr>
        <dsp:cNvPr id="0" name=""/>
        <dsp:cNvSpPr/>
      </dsp:nvSpPr>
      <dsp:spPr>
        <a:xfrm>
          <a:off x="706327" y="1062984"/>
          <a:ext cx="1332765" cy="948411"/>
        </a:xfrm>
        <a:prstGeom prst="frame">
          <a:avLst>
            <a:gd name="adj1" fmla="val 5450"/>
          </a:avLst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583D4-AF9B-4877-9CAA-C28384BE2F07}">
      <dsp:nvSpPr>
        <dsp:cNvPr id="0" name=""/>
        <dsp:cNvSpPr/>
      </dsp:nvSpPr>
      <dsp:spPr>
        <a:xfrm>
          <a:off x="0" y="250134"/>
          <a:ext cx="2590801" cy="22470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76200">
          <a:solidFill>
            <a:srgbClr val="FFC000"/>
          </a:solidFill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7D58E-B1DC-4473-A275-C99DAA06B811}">
      <dsp:nvSpPr>
        <dsp:cNvPr id="0" name=""/>
        <dsp:cNvSpPr/>
      </dsp:nvSpPr>
      <dsp:spPr>
        <a:xfrm>
          <a:off x="758432" y="1846778"/>
          <a:ext cx="1229417" cy="112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FF0000"/>
            </a:solidFill>
          </a:endParaRPr>
        </a:p>
      </dsp:txBody>
      <dsp:txXfrm>
        <a:off x="758432" y="1846778"/>
        <a:ext cx="1229417" cy="112577"/>
      </dsp:txXfrm>
    </dsp:sp>
    <dsp:sp modelId="{9689E3D6-0542-44F0-AF84-BEAA78DF4E15}">
      <dsp:nvSpPr>
        <dsp:cNvPr id="0" name=""/>
        <dsp:cNvSpPr/>
      </dsp:nvSpPr>
      <dsp:spPr>
        <a:xfrm>
          <a:off x="1114780" y="819053"/>
          <a:ext cx="609325" cy="94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8D606-7CE8-4B10-B63C-84ADEEE416F4}">
      <dsp:nvSpPr>
        <dsp:cNvPr id="0" name=""/>
        <dsp:cNvSpPr/>
      </dsp:nvSpPr>
      <dsp:spPr>
        <a:xfrm>
          <a:off x="-5411885" y="-828697"/>
          <a:ext cx="6444006" cy="6444006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571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49000-ECCC-4697-BC7C-544DFCCF2957}">
      <dsp:nvSpPr>
        <dsp:cNvPr id="0" name=""/>
        <dsp:cNvSpPr/>
      </dsp:nvSpPr>
      <dsp:spPr>
        <a:xfrm>
          <a:off x="540342" y="367994"/>
          <a:ext cx="9579561" cy="73637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496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বৃত্ত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as-IN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0342" y="367994"/>
        <a:ext cx="9579561" cy="736372"/>
      </dsp:txXfrm>
    </dsp:sp>
    <dsp:sp modelId="{140117BB-1968-40A9-B0E1-21BFB519E657}">
      <dsp:nvSpPr>
        <dsp:cNvPr id="0" name=""/>
        <dsp:cNvSpPr/>
      </dsp:nvSpPr>
      <dsp:spPr>
        <a:xfrm>
          <a:off x="80110" y="275948"/>
          <a:ext cx="920465" cy="92046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0216B-80DF-4603-83EF-5C525A3B55CD}">
      <dsp:nvSpPr>
        <dsp:cNvPr id="0" name=""/>
        <dsp:cNvSpPr/>
      </dsp:nvSpPr>
      <dsp:spPr>
        <a:xfrm>
          <a:off x="962522" y="1472744"/>
          <a:ext cx="9157382" cy="736372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496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বৃত্তের কেন্দ্র 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কাকে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as-IN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 </a:t>
          </a:r>
          <a:endParaRPr lang="en-US" sz="4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2522" y="1472744"/>
        <a:ext cx="9157382" cy="736372"/>
      </dsp:txXfrm>
    </dsp:sp>
    <dsp:sp modelId="{77613FA5-08D3-4F33-82BB-27EC4347997A}">
      <dsp:nvSpPr>
        <dsp:cNvPr id="0" name=""/>
        <dsp:cNvSpPr/>
      </dsp:nvSpPr>
      <dsp:spPr>
        <a:xfrm>
          <a:off x="502289" y="1380698"/>
          <a:ext cx="920465" cy="920465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accent4">
              <a:hueOff val="914518"/>
              <a:satOff val="33067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29BB0-7ECA-4268-B04C-910D4472B8C3}">
      <dsp:nvSpPr>
        <dsp:cNvPr id="0" name=""/>
        <dsp:cNvSpPr/>
      </dsp:nvSpPr>
      <dsp:spPr>
        <a:xfrm>
          <a:off x="962522" y="2577494"/>
          <a:ext cx="9157382" cy="73637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496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সুতা ও পেনসিল ব্যবহার করে একটি বৃত্ত অংকন কর।</a:t>
          </a:r>
          <a:endParaRPr lang="en-US" sz="4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2522" y="2577494"/>
        <a:ext cx="9157382" cy="736372"/>
      </dsp:txXfrm>
    </dsp:sp>
    <dsp:sp modelId="{3B751409-3F8D-4BC1-847C-0FEA2B3E0E4E}">
      <dsp:nvSpPr>
        <dsp:cNvPr id="0" name=""/>
        <dsp:cNvSpPr/>
      </dsp:nvSpPr>
      <dsp:spPr>
        <a:xfrm>
          <a:off x="502289" y="2485448"/>
          <a:ext cx="920465" cy="920465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accent4">
              <a:hueOff val="1829036"/>
              <a:satOff val="66133"/>
              <a:lumOff val="-2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F6C10-2C8E-4CD3-9856-1F782F43E72A}">
      <dsp:nvSpPr>
        <dsp:cNvPr id="0" name=""/>
        <dsp:cNvSpPr/>
      </dsp:nvSpPr>
      <dsp:spPr>
        <a:xfrm>
          <a:off x="540342" y="3682244"/>
          <a:ext cx="9579561" cy="73637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496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কাগজের তৈরি একটি বৃত্তকে ভা</a:t>
          </a:r>
          <a:r>
            <a:rPr lang="en-US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ঁ</a:t>
          </a:r>
          <a:r>
            <a:rPr lang="as-IN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 করে কেন্দ্র বের কর।</a:t>
          </a:r>
          <a:endParaRPr lang="en-US" sz="4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0342" y="3682244"/>
        <a:ext cx="9579561" cy="736372"/>
      </dsp:txXfrm>
    </dsp:sp>
    <dsp:sp modelId="{16495490-3DDC-460F-894F-475F5C7C2490}">
      <dsp:nvSpPr>
        <dsp:cNvPr id="0" name=""/>
        <dsp:cNvSpPr/>
      </dsp:nvSpPr>
      <dsp:spPr>
        <a:xfrm>
          <a:off x="80110" y="3590198"/>
          <a:ext cx="920465" cy="920465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4">
              <a:hueOff val="2743554"/>
              <a:satOff val="99200"/>
              <a:lumOff val="-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7D32-89AD-47B9-B9F3-0C5911AB74E0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7D892-D7F4-47C9-A1B3-AFFE41348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0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AA40-CED3-4070-AF73-050F1A0014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8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7D892-D7F4-47C9-A1B3-AFFE413485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5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7D892-D7F4-47C9-A1B3-AFFE413485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0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E6EBAA-829E-4582-B30C-F131DD78D7B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30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EBAA-829E-4582-B30C-F131DD78D7B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2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EBAA-829E-4582-B30C-F131DD78D7B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9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EBAA-829E-4582-B30C-F131DD78D7B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8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EBAA-829E-4582-B30C-F131DD78D7B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06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EBAA-829E-4582-B30C-F131DD78D7B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9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EBAA-829E-4582-B30C-F131DD78D7B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0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EBAA-829E-4582-B30C-F131DD78D7B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EBAA-829E-4582-B30C-F131DD78D7B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2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EBAA-829E-4582-B30C-F131DD78D7B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6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EBAA-829E-4582-B30C-F131DD78D7B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4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00B0F0"/>
            </a:gs>
            <a:gs pos="56000">
              <a:srgbClr val="BCBE43"/>
            </a:gs>
            <a:gs pos="88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CE6EBAA-829E-4582-B30C-F131DD78D7B1}" type="datetimeFigureOut">
              <a:rPr lang="en-US" smtClean="0"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140B7D2-A592-448E-9C73-9025C7D8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0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5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emf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হেমন্তের প্রকৃতিতে ছড়ানো প্রভুর প্রেম">
            <a:extLst>
              <a:ext uri="{FF2B5EF4-FFF2-40B4-BE49-F238E27FC236}">
                <a16:creationId xmlns:a16="http://schemas.microsoft.com/office/drawing/2014/main" id="{FE529E26-D73F-4E01-A7E1-5284A11E1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222"/>
            <a:ext cx="12192000" cy="6891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EFD4BE-E255-4A2B-9C38-AC56928D7478}"/>
              </a:ext>
            </a:extLst>
          </p:cNvPr>
          <p:cNvSpPr/>
          <p:nvPr/>
        </p:nvSpPr>
        <p:spPr>
          <a:xfrm rot="10800000">
            <a:off x="4093978" y="54682"/>
            <a:ext cx="4004043" cy="6633410"/>
          </a:xfrm>
          <a:custGeom>
            <a:avLst/>
            <a:gdLst>
              <a:gd name="connsiteX0" fmla="*/ 0 w 1214010"/>
              <a:gd name="connsiteY0" fmla="*/ 0 h 2676939"/>
              <a:gd name="connsiteX1" fmla="*/ 397565 w 1214010"/>
              <a:gd name="connsiteY1" fmla="*/ 0 h 2676939"/>
              <a:gd name="connsiteX2" fmla="*/ 507036 w 1214010"/>
              <a:gd name="connsiteY2" fmla="*/ 63757 h 2676939"/>
              <a:gd name="connsiteX3" fmla="*/ 1214010 w 1214010"/>
              <a:gd name="connsiteY3" fmla="*/ 1338471 h 2676939"/>
              <a:gd name="connsiteX4" fmla="*/ 507036 w 1214010"/>
              <a:gd name="connsiteY4" fmla="*/ 2613185 h 2676939"/>
              <a:gd name="connsiteX5" fmla="*/ 397571 w 1214010"/>
              <a:gd name="connsiteY5" fmla="*/ 2676939 h 2676939"/>
              <a:gd name="connsiteX6" fmla="*/ 6 w 1214010"/>
              <a:gd name="connsiteY6" fmla="*/ 2676939 h 2676939"/>
              <a:gd name="connsiteX7" fmla="*/ 109471 w 1214010"/>
              <a:gd name="connsiteY7" fmla="*/ 2613185 h 2676939"/>
              <a:gd name="connsiteX8" fmla="*/ 816445 w 1214010"/>
              <a:gd name="connsiteY8" fmla="*/ 1338471 h 2676939"/>
              <a:gd name="connsiteX9" fmla="*/ 109471 w 1214010"/>
              <a:gd name="connsiteY9" fmla="*/ 63757 h 2676939"/>
              <a:gd name="connsiteX10" fmla="*/ 0 w 1214010"/>
              <a:gd name="connsiteY10" fmla="*/ 0 h 26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010" h="2676939">
                <a:moveTo>
                  <a:pt x="0" y="0"/>
                </a:moveTo>
                <a:lnTo>
                  <a:pt x="397565" y="0"/>
                </a:lnTo>
                <a:lnTo>
                  <a:pt x="507036" y="63757"/>
                </a:lnTo>
                <a:cubicBezTo>
                  <a:pt x="933574" y="340013"/>
                  <a:pt x="1214010" y="807846"/>
                  <a:pt x="1214010" y="1338471"/>
                </a:cubicBezTo>
                <a:cubicBezTo>
                  <a:pt x="1214010" y="1869097"/>
                  <a:pt x="933574" y="2336930"/>
                  <a:pt x="507036" y="2613185"/>
                </a:cubicBezTo>
                <a:lnTo>
                  <a:pt x="397571" y="2676939"/>
                </a:lnTo>
                <a:lnTo>
                  <a:pt x="6" y="2676939"/>
                </a:lnTo>
                <a:lnTo>
                  <a:pt x="109471" y="2613185"/>
                </a:lnTo>
                <a:cubicBezTo>
                  <a:pt x="536009" y="2336930"/>
                  <a:pt x="816445" y="1869097"/>
                  <a:pt x="816445" y="1338471"/>
                </a:cubicBezTo>
                <a:cubicBezTo>
                  <a:pt x="816445" y="807846"/>
                  <a:pt x="536009" y="340013"/>
                  <a:pt x="109471" y="63757"/>
                </a:cubicBez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A211ED6-4A93-4A3A-B20E-1E91E1588971}"/>
              </a:ext>
            </a:extLst>
          </p:cNvPr>
          <p:cNvSpPr/>
          <p:nvPr/>
        </p:nvSpPr>
        <p:spPr>
          <a:xfrm rot="16200000">
            <a:off x="10930531" y="5488570"/>
            <a:ext cx="1251282" cy="1038399"/>
          </a:xfrm>
          <a:custGeom>
            <a:avLst/>
            <a:gdLst>
              <a:gd name="connsiteX0" fmla="*/ 0 w 372492"/>
              <a:gd name="connsiteY0" fmla="*/ 0 h 278586"/>
              <a:gd name="connsiteX1" fmla="*/ 25710 w 372492"/>
              <a:gd name="connsiteY1" fmla="*/ 27119 h 278586"/>
              <a:gd name="connsiteX2" fmla="*/ 263026 w 372492"/>
              <a:gd name="connsiteY2" fmla="*/ 214832 h 278586"/>
              <a:gd name="connsiteX3" fmla="*/ 372492 w 372492"/>
              <a:gd name="connsiteY3" fmla="*/ 278586 h 278586"/>
              <a:gd name="connsiteX4" fmla="*/ 0 w 372492"/>
              <a:gd name="connsiteY4" fmla="*/ 278586 h 278586"/>
              <a:gd name="connsiteX5" fmla="*/ 0 w 372492"/>
              <a:gd name="connsiteY5" fmla="*/ 0 h 27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92" h="278586">
                <a:moveTo>
                  <a:pt x="0" y="0"/>
                </a:moveTo>
                <a:lnTo>
                  <a:pt x="25710" y="27119"/>
                </a:lnTo>
                <a:cubicBezTo>
                  <a:pt x="98255" y="96667"/>
                  <a:pt x="177718" y="159581"/>
                  <a:pt x="263026" y="214832"/>
                </a:cubicBezTo>
                <a:lnTo>
                  <a:pt x="372492" y="278586"/>
                </a:lnTo>
                <a:lnTo>
                  <a:pt x="0" y="278586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91559B-20BD-406B-8725-94FC95C3B407}"/>
              </a:ext>
            </a:extLst>
          </p:cNvPr>
          <p:cNvSpPr/>
          <p:nvPr/>
        </p:nvSpPr>
        <p:spPr>
          <a:xfrm rot="10962575">
            <a:off x="10850753" y="-118184"/>
            <a:ext cx="1205745" cy="826998"/>
          </a:xfrm>
          <a:custGeom>
            <a:avLst/>
            <a:gdLst>
              <a:gd name="connsiteX0" fmla="*/ 0 w 372492"/>
              <a:gd name="connsiteY0" fmla="*/ 0 h 278586"/>
              <a:gd name="connsiteX1" fmla="*/ 25710 w 372492"/>
              <a:gd name="connsiteY1" fmla="*/ 27119 h 278586"/>
              <a:gd name="connsiteX2" fmla="*/ 263026 w 372492"/>
              <a:gd name="connsiteY2" fmla="*/ 214832 h 278586"/>
              <a:gd name="connsiteX3" fmla="*/ 372492 w 372492"/>
              <a:gd name="connsiteY3" fmla="*/ 278586 h 278586"/>
              <a:gd name="connsiteX4" fmla="*/ 0 w 372492"/>
              <a:gd name="connsiteY4" fmla="*/ 278586 h 278586"/>
              <a:gd name="connsiteX5" fmla="*/ 0 w 372492"/>
              <a:gd name="connsiteY5" fmla="*/ 0 h 27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92" h="278586">
                <a:moveTo>
                  <a:pt x="0" y="0"/>
                </a:moveTo>
                <a:lnTo>
                  <a:pt x="25710" y="27119"/>
                </a:lnTo>
                <a:cubicBezTo>
                  <a:pt x="98255" y="96667"/>
                  <a:pt x="177718" y="159581"/>
                  <a:pt x="263026" y="214832"/>
                </a:cubicBezTo>
                <a:lnTo>
                  <a:pt x="372492" y="278586"/>
                </a:lnTo>
                <a:lnTo>
                  <a:pt x="0" y="278586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9768F6-F0DF-4D89-8651-5723C3C73A42}"/>
              </a:ext>
            </a:extLst>
          </p:cNvPr>
          <p:cNvSpPr/>
          <p:nvPr/>
        </p:nvSpPr>
        <p:spPr>
          <a:xfrm rot="10800000">
            <a:off x="116627" y="0"/>
            <a:ext cx="3860722" cy="6633410"/>
          </a:xfrm>
          <a:custGeom>
            <a:avLst/>
            <a:gdLst>
              <a:gd name="connsiteX0" fmla="*/ 0 w 1214010"/>
              <a:gd name="connsiteY0" fmla="*/ 0 h 2676939"/>
              <a:gd name="connsiteX1" fmla="*/ 397565 w 1214010"/>
              <a:gd name="connsiteY1" fmla="*/ 0 h 2676939"/>
              <a:gd name="connsiteX2" fmla="*/ 507036 w 1214010"/>
              <a:gd name="connsiteY2" fmla="*/ 63757 h 2676939"/>
              <a:gd name="connsiteX3" fmla="*/ 1214010 w 1214010"/>
              <a:gd name="connsiteY3" fmla="*/ 1338471 h 2676939"/>
              <a:gd name="connsiteX4" fmla="*/ 507036 w 1214010"/>
              <a:gd name="connsiteY4" fmla="*/ 2613185 h 2676939"/>
              <a:gd name="connsiteX5" fmla="*/ 397571 w 1214010"/>
              <a:gd name="connsiteY5" fmla="*/ 2676939 h 2676939"/>
              <a:gd name="connsiteX6" fmla="*/ 6 w 1214010"/>
              <a:gd name="connsiteY6" fmla="*/ 2676939 h 2676939"/>
              <a:gd name="connsiteX7" fmla="*/ 109471 w 1214010"/>
              <a:gd name="connsiteY7" fmla="*/ 2613185 h 2676939"/>
              <a:gd name="connsiteX8" fmla="*/ 816445 w 1214010"/>
              <a:gd name="connsiteY8" fmla="*/ 1338471 h 2676939"/>
              <a:gd name="connsiteX9" fmla="*/ 109471 w 1214010"/>
              <a:gd name="connsiteY9" fmla="*/ 63757 h 2676939"/>
              <a:gd name="connsiteX10" fmla="*/ 0 w 1214010"/>
              <a:gd name="connsiteY10" fmla="*/ 0 h 26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010" h="2676939">
                <a:moveTo>
                  <a:pt x="0" y="0"/>
                </a:moveTo>
                <a:lnTo>
                  <a:pt x="397565" y="0"/>
                </a:lnTo>
                <a:lnTo>
                  <a:pt x="507036" y="63757"/>
                </a:lnTo>
                <a:cubicBezTo>
                  <a:pt x="933574" y="340013"/>
                  <a:pt x="1214010" y="807846"/>
                  <a:pt x="1214010" y="1338471"/>
                </a:cubicBezTo>
                <a:cubicBezTo>
                  <a:pt x="1214010" y="1869097"/>
                  <a:pt x="933574" y="2336930"/>
                  <a:pt x="507036" y="2613185"/>
                </a:cubicBezTo>
                <a:lnTo>
                  <a:pt x="397571" y="2676939"/>
                </a:lnTo>
                <a:lnTo>
                  <a:pt x="6" y="2676939"/>
                </a:lnTo>
                <a:lnTo>
                  <a:pt x="109471" y="2613185"/>
                </a:lnTo>
                <a:cubicBezTo>
                  <a:pt x="536009" y="2336930"/>
                  <a:pt x="816445" y="1869097"/>
                  <a:pt x="816445" y="1338471"/>
                </a:cubicBezTo>
                <a:cubicBezTo>
                  <a:pt x="816445" y="807846"/>
                  <a:pt x="536009" y="340013"/>
                  <a:pt x="109471" y="6375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6B3A69F-5FBD-45A3-8F12-1E1AB353E530}"/>
              </a:ext>
            </a:extLst>
          </p:cNvPr>
          <p:cNvSpPr/>
          <p:nvPr/>
        </p:nvSpPr>
        <p:spPr>
          <a:xfrm rot="10800000">
            <a:off x="2259965" y="-56816"/>
            <a:ext cx="3429766" cy="6633410"/>
          </a:xfrm>
          <a:custGeom>
            <a:avLst/>
            <a:gdLst>
              <a:gd name="connsiteX0" fmla="*/ 0 w 1214010"/>
              <a:gd name="connsiteY0" fmla="*/ 0 h 2676939"/>
              <a:gd name="connsiteX1" fmla="*/ 397565 w 1214010"/>
              <a:gd name="connsiteY1" fmla="*/ 0 h 2676939"/>
              <a:gd name="connsiteX2" fmla="*/ 507036 w 1214010"/>
              <a:gd name="connsiteY2" fmla="*/ 63757 h 2676939"/>
              <a:gd name="connsiteX3" fmla="*/ 1214010 w 1214010"/>
              <a:gd name="connsiteY3" fmla="*/ 1338471 h 2676939"/>
              <a:gd name="connsiteX4" fmla="*/ 507036 w 1214010"/>
              <a:gd name="connsiteY4" fmla="*/ 2613185 h 2676939"/>
              <a:gd name="connsiteX5" fmla="*/ 397571 w 1214010"/>
              <a:gd name="connsiteY5" fmla="*/ 2676939 h 2676939"/>
              <a:gd name="connsiteX6" fmla="*/ 6 w 1214010"/>
              <a:gd name="connsiteY6" fmla="*/ 2676939 h 2676939"/>
              <a:gd name="connsiteX7" fmla="*/ 109471 w 1214010"/>
              <a:gd name="connsiteY7" fmla="*/ 2613185 h 2676939"/>
              <a:gd name="connsiteX8" fmla="*/ 816445 w 1214010"/>
              <a:gd name="connsiteY8" fmla="*/ 1338471 h 2676939"/>
              <a:gd name="connsiteX9" fmla="*/ 109471 w 1214010"/>
              <a:gd name="connsiteY9" fmla="*/ 63757 h 2676939"/>
              <a:gd name="connsiteX10" fmla="*/ 0 w 1214010"/>
              <a:gd name="connsiteY10" fmla="*/ 0 h 26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010" h="2676939">
                <a:moveTo>
                  <a:pt x="0" y="0"/>
                </a:moveTo>
                <a:lnTo>
                  <a:pt x="397565" y="0"/>
                </a:lnTo>
                <a:lnTo>
                  <a:pt x="507036" y="63757"/>
                </a:lnTo>
                <a:cubicBezTo>
                  <a:pt x="933574" y="340013"/>
                  <a:pt x="1214010" y="807846"/>
                  <a:pt x="1214010" y="1338471"/>
                </a:cubicBezTo>
                <a:cubicBezTo>
                  <a:pt x="1214010" y="1869097"/>
                  <a:pt x="933574" y="2336930"/>
                  <a:pt x="507036" y="2613185"/>
                </a:cubicBezTo>
                <a:lnTo>
                  <a:pt x="397571" y="2676939"/>
                </a:lnTo>
                <a:lnTo>
                  <a:pt x="6" y="2676939"/>
                </a:lnTo>
                <a:lnTo>
                  <a:pt x="109471" y="2613185"/>
                </a:lnTo>
                <a:cubicBezTo>
                  <a:pt x="536009" y="2336930"/>
                  <a:pt x="816445" y="1869097"/>
                  <a:pt x="816445" y="1338471"/>
                </a:cubicBezTo>
                <a:cubicBezTo>
                  <a:pt x="816445" y="807846"/>
                  <a:pt x="536009" y="340013"/>
                  <a:pt x="109471" y="6375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453A8C-31DD-47FE-B412-D189EEF6B67C}"/>
              </a:ext>
            </a:extLst>
          </p:cNvPr>
          <p:cNvSpPr txBox="1"/>
          <p:nvPr/>
        </p:nvSpPr>
        <p:spPr>
          <a:xfrm>
            <a:off x="8098021" y="497305"/>
            <a:ext cx="37731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FBE4AB-710D-4D7A-87FD-A18972D1A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62" t="20473" r="24942" b="67275"/>
          <a:stretch/>
        </p:blipFill>
        <p:spPr>
          <a:xfrm>
            <a:off x="2460479" y="473239"/>
            <a:ext cx="8839200" cy="1267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B8E11E-0447-4BDD-9BA5-C5F8335F10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 t="16495" r="69605" b="64149"/>
          <a:stretch/>
        </p:blipFill>
        <p:spPr>
          <a:xfrm>
            <a:off x="555437" y="473239"/>
            <a:ext cx="1401147" cy="160421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20AFF07-80D4-4719-8410-9A0744F72FCB}"/>
              </a:ext>
            </a:extLst>
          </p:cNvPr>
          <p:cNvSpPr/>
          <p:nvPr/>
        </p:nvSpPr>
        <p:spPr>
          <a:xfrm>
            <a:off x="6517499" y="2077451"/>
            <a:ext cx="4023040" cy="360496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Bow 34 - Black graphic by Marisa Lerin | Pixel Scrapper Digital Scrapbooking">
            <a:extLst>
              <a:ext uri="{FF2B5EF4-FFF2-40B4-BE49-F238E27FC236}">
                <a16:creationId xmlns:a16="http://schemas.microsoft.com/office/drawing/2014/main" id="{DE4D9561-2867-49E0-A675-CA7E17FCF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278047">
            <a:off x="8301491" y="3333695"/>
            <a:ext cx="634679" cy="54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n PNG | PNG All">
            <a:extLst>
              <a:ext uri="{FF2B5EF4-FFF2-40B4-BE49-F238E27FC236}">
                <a16:creationId xmlns:a16="http://schemas.microsoft.com/office/drawing/2014/main" id="{9EF975C7-A8BA-4229-A54C-8AB4FC623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454" y="3075125"/>
            <a:ext cx="786317" cy="74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B828C7D-98D7-4F8C-951A-2D9ECDEF0283}"/>
              </a:ext>
            </a:extLst>
          </p:cNvPr>
          <p:cNvGrpSpPr/>
          <p:nvPr/>
        </p:nvGrpSpPr>
        <p:grpSpPr>
          <a:xfrm>
            <a:off x="7569505" y="52558"/>
            <a:ext cx="2098650" cy="7104177"/>
            <a:chOff x="7493645" y="-1472274"/>
            <a:chExt cx="2481942" cy="100536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0ADE8E5-FBC0-4772-820C-99606F6A176F}"/>
                </a:ext>
              </a:extLst>
            </p:cNvPr>
            <p:cNvGrpSpPr/>
            <p:nvPr/>
          </p:nvGrpSpPr>
          <p:grpSpPr>
            <a:xfrm rot="16009016">
              <a:off x="3707811" y="2313560"/>
              <a:ext cx="10053609" cy="2481942"/>
              <a:chOff x="-152835" y="1325879"/>
              <a:chExt cx="10053609" cy="248194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18DC024-229F-402E-9432-848AA11C7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89428" y="1359737"/>
                <a:ext cx="5011346" cy="241422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7FF2F12-6259-412F-9B58-40CF6BDDE0CC}"/>
                  </a:ext>
                </a:extLst>
              </p:cNvPr>
              <p:cNvSpPr/>
              <p:nvPr/>
            </p:nvSpPr>
            <p:spPr>
              <a:xfrm>
                <a:off x="-152835" y="1325879"/>
                <a:ext cx="5042263" cy="24819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48FE6CC-608E-4FF4-8CAE-942D57299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8928" r="31161"/>
            <a:stretch/>
          </p:blipFill>
          <p:spPr>
            <a:xfrm rot="20898684">
              <a:off x="8560846" y="905406"/>
              <a:ext cx="276046" cy="506587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F3C50D7-0EA2-434E-8D3B-E4698E9435FC}"/>
              </a:ext>
            </a:extLst>
          </p:cNvPr>
          <p:cNvSpPr txBox="1"/>
          <p:nvPr/>
        </p:nvSpPr>
        <p:spPr>
          <a:xfrm>
            <a:off x="234984" y="2391292"/>
            <a:ext cx="560574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আটকাই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সুতা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1471CE-7174-4F18-B6EC-D5685BC8ABE9}"/>
              </a:ext>
            </a:extLst>
          </p:cNvPr>
          <p:cNvSpPr txBox="1"/>
          <p:nvPr/>
        </p:nvSpPr>
        <p:spPr>
          <a:xfrm>
            <a:off x="330890" y="3656979"/>
            <a:ext cx="55098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সুচালো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পেনসিল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721346-1870-411F-AC85-33BC874B82CE}"/>
              </a:ext>
            </a:extLst>
          </p:cNvPr>
          <p:cNvSpPr txBox="1"/>
          <p:nvPr/>
        </p:nvSpPr>
        <p:spPr>
          <a:xfrm>
            <a:off x="435496" y="5082254"/>
            <a:ext cx="555549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সুতা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টানটান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পেনসিল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3378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44CF98-B2FF-4FC1-951A-A08AD895492C}"/>
              </a:ext>
            </a:extLst>
          </p:cNvPr>
          <p:cNvSpPr txBox="1"/>
          <p:nvPr/>
        </p:nvSpPr>
        <p:spPr>
          <a:xfrm>
            <a:off x="3810000" y="381001"/>
            <a:ext cx="40386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 descr="File:Blackboard.png - Global Informality Project">
            <a:extLst>
              <a:ext uri="{FF2B5EF4-FFF2-40B4-BE49-F238E27FC236}">
                <a16:creationId xmlns:a16="http://schemas.microsoft.com/office/drawing/2014/main" id="{88CF2F65-950A-4C01-A131-6063F4F19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81" b="8955"/>
          <a:stretch/>
        </p:blipFill>
        <p:spPr bwMode="auto">
          <a:xfrm>
            <a:off x="3019158" y="1581330"/>
            <a:ext cx="4897621" cy="315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00D2F1-FC59-4585-9797-8733C7440BD4}"/>
              </a:ext>
            </a:extLst>
          </p:cNvPr>
          <p:cNvSpPr txBox="1"/>
          <p:nvPr/>
        </p:nvSpPr>
        <p:spPr>
          <a:xfrm>
            <a:off x="3810000" y="2054137"/>
            <a:ext cx="388795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সুতা ও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পেনসিল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2E1C74-2722-48D7-9D09-A87F93B0B8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8" y="797011"/>
            <a:ext cx="2602160" cy="4740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DCA5E0-5926-4471-AAF3-3E7FB95AE6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69" y="4297050"/>
            <a:ext cx="3220453" cy="2121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5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nut 9"/>
          <p:cNvSpPr/>
          <p:nvPr/>
        </p:nvSpPr>
        <p:spPr>
          <a:xfrm>
            <a:off x="3196115" y="1396686"/>
            <a:ext cx="5094514" cy="4990973"/>
          </a:xfrm>
          <a:prstGeom prst="donut">
            <a:avLst>
              <a:gd name="adj" fmla="val 775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BF5DF-2F60-40F8-8D4C-11A668BBB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20" r="16077" b="31167"/>
          <a:stretch/>
        </p:blipFill>
        <p:spPr>
          <a:xfrm>
            <a:off x="1321525" y="326307"/>
            <a:ext cx="8057606" cy="1436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886" y="0"/>
            <a:ext cx="2180192" cy="27933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6009016">
            <a:off x="703355" y="2849138"/>
            <a:ext cx="10053609" cy="2481942"/>
            <a:chOff x="-152835" y="1325879"/>
            <a:chExt cx="10053609" cy="24819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9428" y="1359737"/>
              <a:ext cx="5011346" cy="2414225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-152835" y="1325879"/>
              <a:ext cx="5042263" cy="24819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3579222" y="1865908"/>
            <a:ext cx="4271555" cy="4103818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36477" y="1763222"/>
            <a:ext cx="4405683" cy="430146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4232" y="3113750"/>
            <a:ext cx="11544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958673" y="5235911"/>
            <a:ext cx="11617180" cy="68503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489E36-3990-450C-BCDA-492ACD6CB7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0" y="1353691"/>
            <a:ext cx="2602160" cy="4740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0BBF9B-B39D-4A39-87E1-722B1B014B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" b="15561"/>
          <a:stretch/>
        </p:blipFill>
        <p:spPr>
          <a:xfrm>
            <a:off x="5156097" y="3582924"/>
            <a:ext cx="5945789" cy="28142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B2AEFC-5A97-41D7-AC7E-E65C6182813B}"/>
              </a:ext>
            </a:extLst>
          </p:cNvPr>
          <p:cNvSpPr txBox="1"/>
          <p:nvPr/>
        </p:nvSpPr>
        <p:spPr>
          <a:xfrm>
            <a:off x="7215686" y="338028"/>
            <a:ext cx="38862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D377AF-77FB-4ED6-A78E-128EEF87B669}"/>
              </a:ext>
            </a:extLst>
          </p:cNvPr>
          <p:cNvSpPr txBox="1"/>
          <p:nvPr/>
        </p:nvSpPr>
        <p:spPr>
          <a:xfrm>
            <a:off x="2277979" y="1491916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গোলাকার বস্তু ব্যবহার করে বৃত্ত আঁক।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8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9382" y="372952"/>
            <a:ext cx="6935573" cy="12380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সমন্বয়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70" y="991964"/>
            <a:ext cx="4084354" cy="5398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312" y="2515555"/>
            <a:ext cx="4513047" cy="38641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88312" y="1825604"/>
            <a:ext cx="5531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১১৪ নং পৃষ্ঠা খোল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1C606C-70D9-4710-A6D2-E296CFD23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493033"/>
              </p:ext>
            </p:extLst>
          </p:nvPr>
        </p:nvGraphicFramePr>
        <p:xfrm>
          <a:off x="335721" y="1378226"/>
          <a:ext cx="10186504" cy="478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0E6967F-D31F-4AE6-9F36-9526E983BC1E}"/>
              </a:ext>
            </a:extLst>
          </p:cNvPr>
          <p:cNvSpPr/>
          <p:nvPr/>
        </p:nvSpPr>
        <p:spPr>
          <a:xfrm>
            <a:off x="4774515" y="374921"/>
            <a:ext cx="2236028" cy="110799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70959" y="5803729"/>
            <a:ext cx="11617180" cy="68503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0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18D606-7CE8-4B10-B63C-84ADEEE4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518D606-7CE8-4B10-B63C-84ADEEE4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graphicEl>
                                              <a:dgm id="{0518D606-7CE8-4B10-B63C-84ADEEE41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0117BB-1968-40A9-B0E1-21BFB519E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>
                                            <p:graphicEl>
                                              <a:dgm id="{140117BB-1968-40A9-B0E1-21BFB519E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140117BB-1968-40A9-B0E1-21BFB519E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A49000-ECCC-4697-BC7C-544DFCCF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A3A49000-ECCC-4697-BC7C-544DFCCF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A3A49000-ECCC-4697-BC7C-544DFCCF2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613FA5-08D3-4F33-82BB-27EC43479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77613FA5-08D3-4F33-82BB-27EC43479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77613FA5-08D3-4F33-82BB-27EC43479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0216B-80DF-4603-83EF-5C525A3B5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BB40216B-80DF-4603-83EF-5C525A3B5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BB40216B-80DF-4603-83EF-5C525A3B5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751409-3F8D-4BC1-847C-0FEA2B3E0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3B751409-3F8D-4BC1-847C-0FEA2B3E0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3B751409-3F8D-4BC1-847C-0FEA2B3E0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29BB0-7ECA-4268-B04C-910D4472B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09629BB0-7ECA-4268-B04C-910D4472B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09629BB0-7ECA-4268-B04C-910D4472B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495490-3DDC-460F-894F-475F5C7C2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16495490-3DDC-460F-894F-475F5C7C2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6495490-3DDC-460F-894F-475F5C7C2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AF6C10-2C8E-4CD3-9856-1F782F43E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DBAF6C10-2C8E-4CD3-9856-1F782F43E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DBAF6C10-2C8E-4CD3-9856-1F782F43E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7949" y="595086"/>
            <a:ext cx="3216199" cy="1135888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67949C-1CE3-4BA5-94E7-DED643069319}"/>
              </a:ext>
            </a:extLst>
          </p:cNvPr>
          <p:cNvSpPr txBox="1"/>
          <p:nvPr/>
        </p:nvSpPr>
        <p:spPr>
          <a:xfrm>
            <a:off x="2236762" y="3127331"/>
            <a:ext cx="652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কেন্দ্রসহ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2" descr="সব গৃহহীনের জন্য ঘর : মুজিববর্ষে সরকারের সেরা উপহার | দৈনিক কল্যাণ">
            <a:extLst>
              <a:ext uri="{FF2B5EF4-FFF2-40B4-BE49-F238E27FC236}">
                <a16:creationId xmlns:a16="http://schemas.microsoft.com/office/drawing/2014/main" id="{CA882C2F-B6BD-4C39-AA92-6061DD822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59" y="491779"/>
            <a:ext cx="3683637" cy="2108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843766-718A-4F2B-A911-291FCF36FD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64" t="76733" r="1074"/>
          <a:stretch/>
        </p:blipFill>
        <p:spPr>
          <a:xfrm>
            <a:off x="240633" y="3730669"/>
            <a:ext cx="11653588" cy="286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1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46E752-9E42-4952-BCA3-0678FBB7A6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5" y="256674"/>
            <a:ext cx="11598442" cy="630454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C2FD9-015C-406F-A352-19209A0497F5}"/>
              </a:ext>
            </a:extLst>
          </p:cNvPr>
          <p:cNvSpPr txBox="1"/>
          <p:nvPr/>
        </p:nvSpPr>
        <p:spPr>
          <a:xfrm>
            <a:off x="3567814" y="833250"/>
            <a:ext cx="4722481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4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7B95F7-D1A3-4CB7-9CDF-562469709143}"/>
              </a:ext>
            </a:extLst>
          </p:cNvPr>
          <p:cNvSpPr txBox="1"/>
          <p:nvPr/>
        </p:nvSpPr>
        <p:spPr>
          <a:xfrm>
            <a:off x="561472" y="3428999"/>
            <a:ext cx="52738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মার্গারেট অধিকারী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বালিগাঁও সরকারি প্রাথমিক বিদ্যালয় কমলগঞ্জ, মৌলভীবাজার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B9E3C-9316-43D9-9601-DA50A6002A6F}"/>
              </a:ext>
            </a:extLst>
          </p:cNvPr>
          <p:cNvSpPr txBox="1"/>
          <p:nvPr/>
        </p:nvSpPr>
        <p:spPr>
          <a:xfrm>
            <a:off x="4979068" y="260249"/>
            <a:ext cx="2009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C94FED-B9A6-40AA-B4F6-0A2F14AF5636}"/>
              </a:ext>
            </a:extLst>
          </p:cNvPr>
          <p:cNvCxnSpPr>
            <a:cxnSpLocks/>
          </p:cNvCxnSpPr>
          <p:nvPr/>
        </p:nvCxnSpPr>
        <p:spPr>
          <a:xfrm>
            <a:off x="6096000" y="1247709"/>
            <a:ext cx="112295" cy="535004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B0146A8-AD54-49DB-9761-5EFA78AE9E08}"/>
              </a:ext>
            </a:extLst>
          </p:cNvPr>
          <p:cNvSpPr txBox="1"/>
          <p:nvPr/>
        </p:nvSpPr>
        <p:spPr>
          <a:xfrm>
            <a:off x="7249027" y="359497"/>
            <a:ext cx="378794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জ্যামিতি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3DF47AA5-42B9-416B-879D-5F48E3D48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62588"/>
              </p:ext>
            </p:extLst>
          </p:nvPr>
        </p:nvGraphicFramePr>
        <p:xfrm>
          <a:off x="674732" y="622502"/>
          <a:ext cx="2808623" cy="2795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A92694-3381-4B94-8B1D-8C6971EEB773}"/>
              </a:ext>
            </a:extLst>
          </p:cNvPr>
          <p:cNvCxnSpPr>
            <a:cxnSpLocks/>
          </p:cNvCxnSpPr>
          <p:nvPr/>
        </p:nvCxnSpPr>
        <p:spPr>
          <a:xfrm>
            <a:off x="6308490" y="1659133"/>
            <a:ext cx="112295" cy="45350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120466-80F5-4935-85FF-B03A49A8D655}"/>
              </a:ext>
            </a:extLst>
          </p:cNvPr>
          <p:cNvCxnSpPr/>
          <p:nvPr/>
        </p:nvCxnSpPr>
        <p:spPr>
          <a:xfrm>
            <a:off x="6590368" y="2486526"/>
            <a:ext cx="73190" cy="32507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4BCDDD6-1ADB-4530-9E98-18112BCCC7B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64" t="76733" r="1074"/>
          <a:stretch/>
        </p:blipFill>
        <p:spPr>
          <a:xfrm>
            <a:off x="6208295" y="5198867"/>
            <a:ext cx="5685925" cy="1398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1A88FD-3BFC-4682-9178-834D1904C6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4820" y="2325124"/>
            <a:ext cx="2581637" cy="3412199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7222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Graphic spid="1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B470C4-3A01-428D-BEBD-C3A4D77F2660}"/>
              </a:ext>
            </a:extLst>
          </p:cNvPr>
          <p:cNvSpPr txBox="1"/>
          <p:nvPr/>
        </p:nvSpPr>
        <p:spPr>
          <a:xfrm>
            <a:off x="4732421" y="5777674"/>
            <a:ext cx="1957137" cy="5900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আকৃতি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95CA1-150E-4C90-8463-97174E9A8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71" y="277252"/>
            <a:ext cx="6096000" cy="5312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F04856-7E00-4DF6-8744-B5897E84B869}"/>
              </a:ext>
            </a:extLst>
          </p:cNvPr>
          <p:cNvSpPr txBox="1"/>
          <p:nvPr/>
        </p:nvSpPr>
        <p:spPr>
          <a:xfrm>
            <a:off x="260184" y="434394"/>
            <a:ext cx="4472237" cy="734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96A8E3-3E61-4859-953C-F16875A12AE7}"/>
              </a:ext>
            </a:extLst>
          </p:cNvPr>
          <p:cNvSpPr/>
          <p:nvPr/>
        </p:nvSpPr>
        <p:spPr>
          <a:xfrm>
            <a:off x="4732421" y="1652337"/>
            <a:ext cx="3390900" cy="2807368"/>
          </a:xfrm>
          <a:prstGeom prst="ellipse">
            <a:avLst/>
          </a:prstGeom>
          <a:solidFill>
            <a:srgbClr val="FF0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0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C 0.06901 -1.85185E-6 0.125 0.05602 0.125 0.125 C 0.125 0.19398 0.06901 0.25 -3.54167E-6 0.25 C -0.06901 0.25 -0.125 0.19398 -0.125 0.125 C -0.125 0.05602 -0.06901 -1.85185E-6 -3.54167E-6 -1.85185E-6 Z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FAC90B-CC49-456C-8145-B0D790E15352}"/>
              </a:ext>
            </a:extLst>
          </p:cNvPr>
          <p:cNvSpPr txBox="1"/>
          <p:nvPr/>
        </p:nvSpPr>
        <p:spPr>
          <a:xfrm>
            <a:off x="1748590" y="569313"/>
            <a:ext cx="3449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FD8538-6C10-4106-A755-F79F797A8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48" y="1425241"/>
            <a:ext cx="8526378" cy="3730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B6181C-ADE8-47AC-B169-5CE244B1ADE8}"/>
              </a:ext>
            </a:extLst>
          </p:cNvPr>
          <p:cNvSpPr txBox="1"/>
          <p:nvPr/>
        </p:nvSpPr>
        <p:spPr>
          <a:xfrm>
            <a:off x="2101517" y="5791200"/>
            <a:ext cx="367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9CEF1A-0DFB-4952-97EC-943F68F6D08A}"/>
              </a:ext>
            </a:extLst>
          </p:cNvPr>
          <p:cNvSpPr txBox="1"/>
          <p:nvPr/>
        </p:nvSpPr>
        <p:spPr>
          <a:xfrm>
            <a:off x="5566611" y="5703912"/>
            <a:ext cx="561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বিষয় আলোচনা করবো?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6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3B48E-845D-4DC1-A4A1-6DD224387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9" y="110321"/>
            <a:ext cx="11742822" cy="6491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E713EC-584F-4130-8DC9-98C5A2151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10" y="110321"/>
            <a:ext cx="9288379" cy="5809608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C7FBB850-4F47-4F7A-AEBE-3040753CFB89}"/>
              </a:ext>
            </a:extLst>
          </p:cNvPr>
          <p:cNvSpPr/>
          <p:nvPr/>
        </p:nvSpPr>
        <p:spPr>
          <a:xfrm>
            <a:off x="465222" y="287770"/>
            <a:ext cx="6513096" cy="5454709"/>
          </a:xfrm>
          <a:prstGeom prst="cloudCallou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33C1868-D9BC-40B1-B2ED-15B068CE6FFE}"/>
              </a:ext>
            </a:extLst>
          </p:cNvPr>
          <p:cNvSpPr/>
          <p:nvPr/>
        </p:nvSpPr>
        <p:spPr>
          <a:xfrm>
            <a:off x="6577263" y="641684"/>
            <a:ext cx="4042611" cy="506930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1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C58A15C-BF2E-490D-BECB-817F0C936717}"/>
              </a:ext>
            </a:extLst>
          </p:cNvPr>
          <p:cNvSpPr/>
          <p:nvPr/>
        </p:nvSpPr>
        <p:spPr>
          <a:xfrm>
            <a:off x="2054836" y="1430552"/>
            <a:ext cx="9242631" cy="877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২৯.২.১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D4F74A-3353-4FBC-8E41-8ED33BB35EFF}"/>
              </a:ext>
            </a:extLst>
          </p:cNvPr>
          <p:cNvSpPr/>
          <p:nvPr/>
        </p:nvSpPr>
        <p:spPr>
          <a:xfrm>
            <a:off x="2319215" y="4258860"/>
            <a:ext cx="8955519" cy="877124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.২.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3AB87E9-E9FF-4662-869D-057B8BE28294}"/>
              </a:ext>
            </a:extLst>
          </p:cNvPr>
          <p:cNvSpPr/>
          <p:nvPr/>
        </p:nvSpPr>
        <p:spPr>
          <a:xfrm>
            <a:off x="-1345099" y="1036981"/>
            <a:ext cx="4050588" cy="4758907"/>
          </a:xfrm>
          <a:prstGeom prst="arc">
            <a:avLst>
              <a:gd name="adj1" fmla="val 15819588"/>
              <a:gd name="adj2" fmla="val 5858937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BD0C86-35A2-4C51-897A-615ED347360E}"/>
              </a:ext>
            </a:extLst>
          </p:cNvPr>
          <p:cNvSpPr/>
          <p:nvPr/>
        </p:nvSpPr>
        <p:spPr>
          <a:xfrm>
            <a:off x="1885126" y="1409324"/>
            <a:ext cx="917718" cy="954642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F0DC8E-0EEA-4661-9CB5-306CC6109BB8}"/>
              </a:ext>
            </a:extLst>
          </p:cNvPr>
          <p:cNvSpPr/>
          <p:nvPr/>
        </p:nvSpPr>
        <p:spPr>
          <a:xfrm>
            <a:off x="2570454" y="2892531"/>
            <a:ext cx="8727013" cy="87712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২৯.২.১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7123B9-8812-4456-99FA-BD370DA2CF82}"/>
              </a:ext>
            </a:extLst>
          </p:cNvPr>
          <p:cNvSpPr/>
          <p:nvPr/>
        </p:nvSpPr>
        <p:spPr>
          <a:xfrm>
            <a:off x="2220499" y="2867672"/>
            <a:ext cx="954233" cy="954641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CB57F5-462D-4D2F-BFBF-30F0904C017D}"/>
              </a:ext>
            </a:extLst>
          </p:cNvPr>
          <p:cNvSpPr/>
          <p:nvPr/>
        </p:nvSpPr>
        <p:spPr>
          <a:xfrm>
            <a:off x="2022393" y="4201560"/>
            <a:ext cx="917718" cy="963891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38C6BE-1D54-4CA1-AFDE-3B4F4FF43971}"/>
              </a:ext>
            </a:extLst>
          </p:cNvPr>
          <p:cNvSpPr/>
          <p:nvPr/>
        </p:nvSpPr>
        <p:spPr>
          <a:xfrm>
            <a:off x="5230053" y="308053"/>
            <a:ext cx="21226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0093C7-1275-4E6D-9F6D-526296C0C349}"/>
              </a:ext>
            </a:extLst>
          </p:cNvPr>
          <p:cNvGrpSpPr/>
          <p:nvPr/>
        </p:nvGrpSpPr>
        <p:grpSpPr>
          <a:xfrm rot="3000000">
            <a:off x="-26509" y="1109867"/>
            <a:ext cx="371061" cy="4638260"/>
            <a:chOff x="-92766" y="1109870"/>
            <a:chExt cx="371061" cy="4638260"/>
          </a:xfrm>
          <a:solidFill>
            <a:srgbClr val="0070C0"/>
          </a:solidFill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D69EE11B-37FA-47EB-90EE-E073CDF2C1CA}"/>
                </a:ext>
              </a:extLst>
            </p:cNvPr>
            <p:cNvSpPr/>
            <p:nvPr/>
          </p:nvSpPr>
          <p:spPr>
            <a:xfrm>
              <a:off x="-92766" y="1109870"/>
              <a:ext cx="371061" cy="231913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DAC37CF4-81F8-41D2-9D96-A6FC812C2A90}"/>
              </a:ext>
            </a:extLst>
          </p:cNvPr>
          <p:cNvSpPr/>
          <p:nvPr/>
        </p:nvSpPr>
        <p:spPr>
          <a:xfrm>
            <a:off x="-125898" y="3183834"/>
            <a:ext cx="569843" cy="4903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97480" y="1036981"/>
            <a:ext cx="11556669" cy="62233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8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611A80-FA10-40A0-B833-6F599FF7A90D}"/>
              </a:ext>
            </a:extLst>
          </p:cNvPr>
          <p:cNvSpPr/>
          <p:nvPr/>
        </p:nvSpPr>
        <p:spPr>
          <a:xfrm>
            <a:off x="267793" y="222111"/>
            <a:ext cx="11651491" cy="6363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9EBD67-F28B-4749-A37B-4A04D4A6F76F}"/>
              </a:ext>
            </a:extLst>
          </p:cNvPr>
          <p:cNvSpPr/>
          <p:nvPr/>
        </p:nvSpPr>
        <p:spPr>
          <a:xfrm>
            <a:off x="5418136" y="188896"/>
            <a:ext cx="6256421" cy="6272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A93FB1-B9A8-4081-9558-FEB6FD35F3B1}"/>
              </a:ext>
            </a:extLst>
          </p:cNvPr>
          <p:cNvSpPr/>
          <p:nvPr/>
        </p:nvSpPr>
        <p:spPr>
          <a:xfrm>
            <a:off x="6594152" y="943816"/>
            <a:ext cx="4123291" cy="3665401"/>
          </a:xfrm>
          <a:prstGeom prst="ellipse">
            <a:avLst/>
          </a:prstGeom>
          <a:noFill/>
          <a:ln w="111125" cap="rnd" cmpd="sng">
            <a:solidFill>
              <a:schemeClr val="tx1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B0D66E-391B-4730-A217-FFB683B4788B}"/>
              </a:ext>
            </a:extLst>
          </p:cNvPr>
          <p:cNvSpPr/>
          <p:nvPr/>
        </p:nvSpPr>
        <p:spPr>
          <a:xfrm rot="19464822">
            <a:off x="8643312" y="2931607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1340EF-43E8-4471-8F7F-BCECC0337931}"/>
              </a:ext>
            </a:extLst>
          </p:cNvPr>
          <p:cNvSpPr/>
          <p:nvPr/>
        </p:nvSpPr>
        <p:spPr>
          <a:xfrm rot="19464822">
            <a:off x="10645236" y="2466670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AD2F00-85AC-4E1E-A8AB-CC64DE0E7A3E}"/>
              </a:ext>
            </a:extLst>
          </p:cNvPr>
          <p:cNvSpPr/>
          <p:nvPr/>
        </p:nvSpPr>
        <p:spPr>
          <a:xfrm rot="19464822">
            <a:off x="10467117" y="2068206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A13F9B-D5DE-4B08-A334-7E0628AE2A7B}"/>
              </a:ext>
            </a:extLst>
          </p:cNvPr>
          <p:cNvSpPr/>
          <p:nvPr/>
        </p:nvSpPr>
        <p:spPr>
          <a:xfrm rot="19464822">
            <a:off x="7426029" y="1163769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27E65-3556-4483-A220-A5A218E581D4}"/>
              </a:ext>
            </a:extLst>
          </p:cNvPr>
          <p:cNvSpPr/>
          <p:nvPr/>
        </p:nvSpPr>
        <p:spPr>
          <a:xfrm rot="19464822">
            <a:off x="7072594" y="1485132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8AEA73-50C9-4ED8-9345-327A98833F6A}"/>
              </a:ext>
            </a:extLst>
          </p:cNvPr>
          <p:cNvSpPr/>
          <p:nvPr/>
        </p:nvSpPr>
        <p:spPr>
          <a:xfrm rot="19464822">
            <a:off x="6827080" y="1762052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46E4D-F629-44A3-9484-C0ECBA6B18D5}"/>
              </a:ext>
            </a:extLst>
          </p:cNvPr>
          <p:cNvSpPr/>
          <p:nvPr/>
        </p:nvSpPr>
        <p:spPr>
          <a:xfrm rot="19464822">
            <a:off x="6636795" y="2032025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4D903A-2988-473B-A68D-00036099448C}"/>
              </a:ext>
            </a:extLst>
          </p:cNvPr>
          <p:cNvSpPr/>
          <p:nvPr/>
        </p:nvSpPr>
        <p:spPr>
          <a:xfrm rot="19464822">
            <a:off x="6565534" y="2314341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549DF1-27CA-4434-9B2D-558CD3818B27}"/>
              </a:ext>
            </a:extLst>
          </p:cNvPr>
          <p:cNvSpPr/>
          <p:nvPr/>
        </p:nvSpPr>
        <p:spPr>
          <a:xfrm rot="19464822">
            <a:off x="6552364" y="2637506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C02D10-E9AD-4CAC-867D-93FAD6BC4127}"/>
              </a:ext>
            </a:extLst>
          </p:cNvPr>
          <p:cNvSpPr/>
          <p:nvPr/>
        </p:nvSpPr>
        <p:spPr>
          <a:xfrm rot="19464822">
            <a:off x="7869441" y="948016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499451-E552-44A0-81F2-D13521F95846}"/>
              </a:ext>
            </a:extLst>
          </p:cNvPr>
          <p:cNvSpPr/>
          <p:nvPr/>
        </p:nvSpPr>
        <p:spPr>
          <a:xfrm rot="19464822">
            <a:off x="7781472" y="4354223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6C1136-190D-41EE-A397-D3DBD0220114}"/>
              </a:ext>
            </a:extLst>
          </p:cNvPr>
          <p:cNvSpPr/>
          <p:nvPr/>
        </p:nvSpPr>
        <p:spPr>
          <a:xfrm rot="19464822">
            <a:off x="7496425" y="4156520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F76B0C-965B-4DA8-8B03-ED8010657D0A}"/>
              </a:ext>
            </a:extLst>
          </p:cNvPr>
          <p:cNvSpPr/>
          <p:nvPr/>
        </p:nvSpPr>
        <p:spPr>
          <a:xfrm rot="19464822">
            <a:off x="7204964" y="4003746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23F780-5B71-4733-94B1-DF9CF1E9A8B0}"/>
              </a:ext>
            </a:extLst>
          </p:cNvPr>
          <p:cNvSpPr/>
          <p:nvPr/>
        </p:nvSpPr>
        <p:spPr>
          <a:xfrm rot="19464822">
            <a:off x="6899840" y="3680236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40C302-E7B8-4BD1-9483-6D9E5D0D6FC5}"/>
              </a:ext>
            </a:extLst>
          </p:cNvPr>
          <p:cNvSpPr/>
          <p:nvPr/>
        </p:nvSpPr>
        <p:spPr>
          <a:xfrm rot="19464822">
            <a:off x="6708057" y="3336076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40B15DE-EF19-4E31-A984-BE693E6B983E}"/>
              </a:ext>
            </a:extLst>
          </p:cNvPr>
          <p:cNvSpPr/>
          <p:nvPr/>
        </p:nvSpPr>
        <p:spPr>
          <a:xfrm rot="19464822">
            <a:off x="6565533" y="3031972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7793736-96F7-46BC-BA99-E8C974A8D1CD}"/>
              </a:ext>
            </a:extLst>
          </p:cNvPr>
          <p:cNvSpPr/>
          <p:nvPr/>
        </p:nvSpPr>
        <p:spPr>
          <a:xfrm rot="19464822">
            <a:off x="10315103" y="1646452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F2ADA4-42DB-4532-99FF-934F35B639B7}"/>
              </a:ext>
            </a:extLst>
          </p:cNvPr>
          <p:cNvSpPr/>
          <p:nvPr/>
        </p:nvSpPr>
        <p:spPr>
          <a:xfrm rot="19464822">
            <a:off x="9154397" y="875655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F652B0-9CD8-4923-AEC0-FC627466A875}"/>
              </a:ext>
            </a:extLst>
          </p:cNvPr>
          <p:cNvSpPr/>
          <p:nvPr/>
        </p:nvSpPr>
        <p:spPr>
          <a:xfrm rot="19464822">
            <a:off x="8274728" y="839537"/>
            <a:ext cx="164284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D5AD745-CAA8-4A9C-88A4-8B10D151A0E9}"/>
              </a:ext>
            </a:extLst>
          </p:cNvPr>
          <p:cNvSpPr/>
          <p:nvPr/>
        </p:nvSpPr>
        <p:spPr>
          <a:xfrm rot="19464822">
            <a:off x="10206136" y="3840971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095BDFB-BD8A-466B-B8E1-EA63646A8B4A}"/>
              </a:ext>
            </a:extLst>
          </p:cNvPr>
          <p:cNvSpPr/>
          <p:nvPr/>
        </p:nvSpPr>
        <p:spPr>
          <a:xfrm rot="19464822">
            <a:off x="9918283" y="4139078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44DFCE6-0795-46B7-AD74-E1681C1BB12D}"/>
              </a:ext>
            </a:extLst>
          </p:cNvPr>
          <p:cNvSpPr/>
          <p:nvPr/>
        </p:nvSpPr>
        <p:spPr>
          <a:xfrm rot="19464822">
            <a:off x="9490710" y="4344201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A9F271A-087E-45D6-B3B3-BE61D438C211}"/>
              </a:ext>
            </a:extLst>
          </p:cNvPr>
          <p:cNvSpPr/>
          <p:nvPr/>
        </p:nvSpPr>
        <p:spPr>
          <a:xfrm rot="19464822">
            <a:off x="9067789" y="4453087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1B8364E-B45E-4B56-9E9D-D42852AFBAC0}"/>
              </a:ext>
            </a:extLst>
          </p:cNvPr>
          <p:cNvSpPr/>
          <p:nvPr/>
        </p:nvSpPr>
        <p:spPr>
          <a:xfrm rot="19464822">
            <a:off x="8589480" y="4488258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F7B4CC-1BE8-44D1-9B22-310256E8F789}"/>
              </a:ext>
            </a:extLst>
          </p:cNvPr>
          <p:cNvSpPr/>
          <p:nvPr/>
        </p:nvSpPr>
        <p:spPr>
          <a:xfrm rot="19464822">
            <a:off x="8088371" y="4444633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BC7C0C2-0071-4922-AAAF-4500AF71FECC}"/>
              </a:ext>
            </a:extLst>
          </p:cNvPr>
          <p:cNvSpPr/>
          <p:nvPr/>
        </p:nvSpPr>
        <p:spPr>
          <a:xfrm rot="19464822">
            <a:off x="10680902" y="2812406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0773C8A-C6A3-4E56-A811-BFD74A051E6C}"/>
              </a:ext>
            </a:extLst>
          </p:cNvPr>
          <p:cNvSpPr/>
          <p:nvPr/>
        </p:nvSpPr>
        <p:spPr>
          <a:xfrm rot="19464822">
            <a:off x="10633709" y="3153659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4E68848-98CC-4336-B271-1DF4B2EEFD3C}"/>
              </a:ext>
            </a:extLst>
          </p:cNvPr>
          <p:cNvSpPr/>
          <p:nvPr/>
        </p:nvSpPr>
        <p:spPr>
          <a:xfrm rot="19464822">
            <a:off x="10491185" y="3497315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6266AC-63B5-4F07-9D4B-A051FF29E407}"/>
              </a:ext>
            </a:extLst>
          </p:cNvPr>
          <p:cNvSpPr txBox="1"/>
          <p:nvPr/>
        </p:nvSpPr>
        <p:spPr>
          <a:xfrm>
            <a:off x="272716" y="503538"/>
            <a:ext cx="3724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 বৃত্ত আঁকা শিখি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F4CE22-F0B2-4835-B876-984F51EAB860}"/>
              </a:ext>
            </a:extLst>
          </p:cNvPr>
          <p:cNvSpPr txBox="1"/>
          <p:nvPr/>
        </p:nvSpPr>
        <p:spPr>
          <a:xfrm>
            <a:off x="267793" y="1298306"/>
            <a:ext cx="3161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মাঝামাঝি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3AC9C8-4DC6-4D5C-B404-1B1C1A29F350}"/>
              </a:ext>
            </a:extLst>
          </p:cNvPr>
          <p:cNvSpPr txBox="1"/>
          <p:nvPr/>
        </p:nvSpPr>
        <p:spPr>
          <a:xfrm>
            <a:off x="8150237" y="2665035"/>
            <a:ext cx="55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44" name="Picture 2" descr="C:\Users\NAGPS\Downloads\jaamiti\4.jpg">
            <a:extLst>
              <a:ext uri="{FF2B5EF4-FFF2-40B4-BE49-F238E27FC236}">
                <a16:creationId xmlns:a16="http://schemas.microsoft.com/office/drawing/2014/main" id="{8C035FB6-8721-4350-A99C-46B6C3701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6471" y="3102511"/>
            <a:ext cx="7620000" cy="2514599"/>
          </a:xfrm>
          <a:prstGeom prst="rect">
            <a:avLst/>
          </a:prstGeom>
          <a:noFill/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4ADBF0D-13C8-4933-9FC0-883686EB4BC1}"/>
              </a:ext>
            </a:extLst>
          </p:cNvPr>
          <p:cNvCxnSpPr>
            <a:cxnSpLocks/>
          </p:cNvCxnSpPr>
          <p:nvPr/>
        </p:nvCxnSpPr>
        <p:spPr>
          <a:xfrm flipV="1">
            <a:off x="8807594" y="2939592"/>
            <a:ext cx="1907810" cy="360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5BEF93CD-A414-4A3C-BCE9-6315D486AA0B}"/>
              </a:ext>
            </a:extLst>
          </p:cNvPr>
          <p:cNvSpPr/>
          <p:nvPr/>
        </p:nvSpPr>
        <p:spPr>
          <a:xfrm rot="19464822">
            <a:off x="9587354" y="1078509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4D3FA1F-4471-408E-9D6D-76F0F5FA0644}"/>
              </a:ext>
            </a:extLst>
          </p:cNvPr>
          <p:cNvSpPr/>
          <p:nvPr/>
        </p:nvSpPr>
        <p:spPr>
          <a:xfrm rot="19464822">
            <a:off x="8770186" y="878548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6E9133F-3FDB-4530-B7B8-86B2E493D0ED}"/>
              </a:ext>
            </a:extLst>
          </p:cNvPr>
          <p:cNvSpPr/>
          <p:nvPr/>
        </p:nvSpPr>
        <p:spPr>
          <a:xfrm rot="19464822">
            <a:off x="9967473" y="1249463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899EC45-DB5D-4FFC-920D-B791D30E6749}"/>
              </a:ext>
            </a:extLst>
          </p:cNvPr>
          <p:cNvSpPr txBox="1"/>
          <p:nvPr/>
        </p:nvSpPr>
        <p:spPr>
          <a:xfrm>
            <a:off x="868380" y="4091045"/>
            <a:ext cx="2809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E14307F-CB3E-4CBE-A090-25CE6391D7AA}"/>
              </a:ext>
            </a:extLst>
          </p:cNvPr>
          <p:cNvSpPr txBox="1"/>
          <p:nvPr/>
        </p:nvSpPr>
        <p:spPr>
          <a:xfrm>
            <a:off x="590379" y="4503345"/>
            <a:ext cx="351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442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/>
      <p:bldP spid="42" grpId="0"/>
      <p:bldP spid="49" grpId="0"/>
      <p:bldP spid="59" grpId="0" animBg="1"/>
      <p:bldP spid="60" grpId="0" animBg="1"/>
      <p:bldP spid="61" grpId="0" animBg="1"/>
      <p:bldP spid="62" grpId="0"/>
      <p:bldP spid="62" grpId="1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3" y="1151403"/>
            <a:ext cx="4303047" cy="43030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A4ADDA-BB20-4DEF-8173-2CA7065969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1384174" flipH="1">
            <a:off x="756128" y="935420"/>
            <a:ext cx="3781908" cy="2568763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223233-2BE7-469A-9552-B9713E215320}"/>
              </a:ext>
            </a:extLst>
          </p:cNvPr>
          <p:cNvSpPr txBox="1"/>
          <p:nvPr/>
        </p:nvSpPr>
        <p:spPr>
          <a:xfrm>
            <a:off x="5641937" y="4328762"/>
            <a:ext cx="488264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CCA6A3-8B97-4B79-9107-8E6CCB0DDE5A}"/>
              </a:ext>
            </a:extLst>
          </p:cNvPr>
          <p:cNvSpPr txBox="1"/>
          <p:nvPr/>
        </p:nvSpPr>
        <p:spPr>
          <a:xfrm>
            <a:off x="6096000" y="2788066"/>
            <a:ext cx="488264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কেন্দ্র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B5BCCD-9D9C-4E7E-A83D-B53277053E91}"/>
              </a:ext>
            </a:extLst>
          </p:cNvPr>
          <p:cNvSpPr/>
          <p:nvPr/>
        </p:nvSpPr>
        <p:spPr>
          <a:xfrm>
            <a:off x="2855495" y="3256547"/>
            <a:ext cx="224586" cy="1724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2">
            <a:extLst>
              <a:ext uri="{FF2B5EF4-FFF2-40B4-BE49-F238E27FC236}">
                <a16:creationId xmlns:a16="http://schemas.microsoft.com/office/drawing/2014/main" id="{51BC45F0-3A9B-4B88-B88D-A75634FCE8B2}"/>
              </a:ext>
            </a:extLst>
          </p:cNvPr>
          <p:cNvSpPr/>
          <p:nvPr/>
        </p:nvSpPr>
        <p:spPr>
          <a:xfrm rot="8982662">
            <a:off x="3125896" y="2862713"/>
            <a:ext cx="677317" cy="364992"/>
          </a:xfrm>
          <a:prstGeom prst="rightArrow">
            <a:avLst/>
          </a:prstGeom>
          <a:solidFill>
            <a:srgbClr val="1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CC8586-599D-42EC-A0D6-CB14104AB086}"/>
              </a:ext>
            </a:extLst>
          </p:cNvPr>
          <p:cNvSpPr/>
          <p:nvPr/>
        </p:nvSpPr>
        <p:spPr>
          <a:xfrm>
            <a:off x="2953837" y="1947377"/>
            <a:ext cx="1021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5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mph" presetSubtype="2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2707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40DAE9-E2BE-48DA-833E-C71288514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7" y="224589"/>
            <a:ext cx="11710736" cy="15485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0690E5-000F-4F58-BF16-3E30B989D6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22" t="58391" r="41841" b="32787"/>
          <a:stretch/>
        </p:blipFill>
        <p:spPr>
          <a:xfrm>
            <a:off x="345728" y="998852"/>
            <a:ext cx="7878167" cy="1002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C3C615-CBD2-420B-B88A-D21E150A0493}"/>
              </a:ext>
            </a:extLst>
          </p:cNvPr>
          <p:cNvSpPr txBox="1"/>
          <p:nvPr/>
        </p:nvSpPr>
        <p:spPr>
          <a:xfrm>
            <a:off x="946272" y="947506"/>
            <a:ext cx="11351686" cy="568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2D0E3A-AF82-4ECA-8CE2-45906F86C504}"/>
              </a:ext>
            </a:extLst>
          </p:cNvPr>
          <p:cNvSpPr/>
          <p:nvPr/>
        </p:nvSpPr>
        <p:spPr>
          <a:xfrm>
            <a:off x="3810000" y="2413824"/>
            <a:ext cx="3890211" cy="330117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29A30-9295-4BDA-AAC4-991057F8DDD4}"/>
              </a:ext>
            </a:extLst>
          </p:cNvPr>
          <p:cNvSpPr txBox="1"/>
          <p:nvPr/>
        </p:nvSpPr>
        <p:spPr>
          <a:xfrm>
            <a:off x="5087042" y="3636862"/>
            <a:ext cx="779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909E10E-296B-4406-A360-17C88B07B5B2}"/>
              </a:ext>
            </a:extLst>
          </p:cNvPr>
          <p:cNvSpPr/>
          <p:nvPr/>
        </p:nvSpPr>
        <p:spPr>
          <a:xfrm>
            <a:off x="5739063" y="3916516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0A70FF-8384-41BD-881D-875CD4EBDA7D}"/>
              </a:ext>
            </a:extLst>
          </p:cNvPr>
          <p:cNvSpPr txBox="1"/>
          <p:nvPr/>
        </p:nvSpPr>
        <p:spPr>
          <a:xfrm>
            <a:off x="8114667" y="3725917"/>
            <a:ext cx="779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EE2A55-BDB7-43EF-9BF8-61B7DE694293}"/>
              </a:ext>
            </a:extLst>
          </p:cNvPr>
          <p:cNvSpPr/>
          <p:nvPr/>
        </p:nvSpPr>
        <p:spPr>
          <a:xfrm>
            <a:off x="7600819" y="3916516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B9E25F-2BD5-46FF-BDFA-8842D13C866D}"/>
              </a:ext>
            </a:extLst>
          </p:cNvPr>
          <p:cNvSpPr/>
          <p:nvPr/>
        </p:nvSpPr>
        <p:spPr>
          <a:xfrm>
            <a:off x="5477007" y="5502964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FE543F-5397-47E7-88C9-C822A45D6913}"/>
              </a:ext>
            </a:extLst>
          </p:cNvPr>
          <p:cNvSpPr/>
          <p:nvPr/>
        </p:nvSpPr>
        <p:spPr>
          <a:xfrm>
            <a:off x="3710609" y="3747992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34B6D7-1DA8-41E4-B3FA-ECAAE2074DD3}"/>
              </a:ext>
            </a:extLst>
          </p:cNvPr>
          <p:cNvSpPr txBox="1"/>
          <p:nvPr/>
        </p:nvSpPr>
        <p:spPr>
          <a:xfrm>
            <a:off x="5886273" y="5738661"/>
            <a:ext cx="56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4A142C-49A6-4C4F-8B98-91543DA7F335}"/>
              </a:ext>
            </a:extLst>
          </p:cNvPr>
          <p:cNvSpPr txBox="1"/>
          <p:nvPr/>
        </p:nvSpPr>
        <p:spPr>
          <a:xfrm>
            <a:off x="3091444" y="3541601"/>
            <a:ext cx="56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1090A1-697F-4F71-A0B9-7C8D44C5B0B5}"/>
              </a:ext>
            </a:extLst>
          </p:cNvPr>
          <p:cNvSpPr txBox="1"/>
          <p:nvPr/>
        </p:nvSpPr>
        <p:spPr>
          <a:xfrm>
            <a:off x="7187649" y="5359175"/>
            <a:ext cx="51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 A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বৃত্তের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3" name="Picture 2" descr="C:\Users\NAGPS\Downloads\jaamiti\4.jpg">
            <a:extLst>
              <a:ext uri="{FF2B5EF4-FFF2-40B4-BE49-F238E27FC236}">
                <a16:creationId xmlns:a16="http://schemas.microsoft.com/office/drawing/2014/main" id="{54993253-FB5F-40F8-B98E-73DEF486D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5588" y="4588649"/>
            <a:ext cx="1858018" cy="554124"/>
          </a:xfrm>
          <a:prstGeom prst="rect">
            <a:avLst/>
          </a:prstGeom>
          <a:noFill/>
        </p:spPr>
      </p:pic>
      <p:pic>
        <p:nvPicPr>
          <p:cNvPr id="26" name="Picture 2" descr="C:\Users\NAGPS\Downloads\jaamiti\4.jpg">
            <a:extLst>
              <a:ext uri="{FF2B5EF4-FFF2-40B4-BE49-F238E27FC236}">
                <a16:creationId xmlns:a16="http://schemas.microsoft.com/office/drawing/2014/main" id="{811B404D-53E3-4314-9B2C-C78C854B9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5838454" y="4134623"/>
            <a:ext cx="1929343" cy="575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33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Basis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2444</TotalTime>
  <Words>251</Words>
  <Application>Microsoft Office PowerPoint</Application>
  <PresentationFormat>Widescreen</PresentationFormat>
  <Paragraphs>56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305</cp:revision>
  <dcterms:created xsi:type="dcterms:W3CDTF">2018-04-23T10:12:25Z</dcterms:created>
  <dcterms:modified xsi:type="dcterms:W3CDTF">2020-12-13T14:39:05Z</dcterms:modified>
</cp:coreProperties>
</file>