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60" r:id="rId3"/>
    <p:sldId id="263" r:id="rId4"/>
    <p:sldId id="262" r:id="rId5"/>
    <p:sldId id="261" r:id="rId6"/>
    <p:sldId id="265" r:id="rId7"/>
    <p:sldId id="269" r:id="rId8"/>
    <p:sldId id="271"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D672B6-2333-4A65-9BC0-0366562BF957}" type="datetimeFigureOut">
              <a:rPr lang="en-US" smtClean="0"/>
              <a:pPr/>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759A6-6E96-43A1-AF27-F628DCE6FE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672B6-2333-4A65-9BC0-0366562BF957}" type="datetimeFigureOut">
              <a:rPr lang="en-US" smtClean="0"/>
              <a:pPr/>
              <a:t>12/13/2020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759A6-6E96-43A1-AF27-F628DCE6FE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Assalamu</a:t>
            </a:r>
            <a:r>
              <a:rPr lang="en-US" dirty="0" smtClean="0"/>
              <a:t> </a:t>
            </a:r>
            <a:r>
              <a:rPr lang="en-US" dirty="0" err="1" smtClean="0"/>
              <a:t>A</a:t>
            </a:r>
            <a:r>
              <a:rPr lang="en-US" dirty="0" err="1" smtClean="0"/>
              <a:t>likum</a:t>
            </a:r>
            <a:endParaRPr lang="en-US" dirty="0"/>
          </a:p>
        </p:txBody>
      </p:sp>
      <p:pic>
        <p:nvPicPr>
          <p:cNvPr id="4" name="Content Placeholder 3" descr="pexels-photo-1128797.jpeg"/>
          <p:cNvPicPr>
            <a:picLocks noGrp="1" noChangeAspect="1"/>
          </p:cNvPicPr>
          <p:nvPr>
            <p:ph idx="1"/>
          </p:nvPr>
        </p:nvPicPr>
        <p:blipFill>
          <a:blip r:embed="rId2" cstate="print"/>
          <a:stretch>
            <a:fillRect/>
          </a:stretch>
        </p:blipFill>
        <p:spPr>
          <a:xfrm>
            <a:off x="1177527" y="1600200"/>
            <a:ext cx="6788945" cy="4525963"/>
          </a:xfr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895600"/>
          </a:xfrm>
        </p:spPr>
        <p:txBody>
          <a:bodyPr anchor="t">
            <a:noAutofit/>
          </a:bodyPr>
          <a:lstStyle/>
          <a:p>
            <a:pPr algn="ctr"/>
            <a:r>
              <a:rPr lang="en-US" sz="8000" dirty="0" err="1" smtClean="0">
                <a:solidFill>
                  <a:schemeClr val="bg2">
                    <a:lumMod val="20000"/>
                    <a:lumOff val="80000"/>
                  </a:schemeClr>
                </a:solidFill>
              </a:rPr>
              <a:t>Afroza</a:t>
            </a:r>
            <a:r>
              <a:rPr lang="en-US" sz="8000" dirty="0" smtClean="0">
                <a:solidFill>
                  <a:schemeClr val="bg2">
                    <a:lumMod val="20000"/>
                    <a:lumOff val="80000"/>
                  </a:schemeClr>
                </a:solidFill>
              </a:rPr>
              <a:t> </a:t>
            </a:r>
            <a:r>
              <a:rPr lang="en-US" sz="8000" dirty="0" err="1" smtClean="0">
                <a:solidFill>
                  <a:schemeClr val="bg2">
                    <a:lumMod val="20000"/>
                    <a:lumOff val="80000"/>
                  </a:schemeClr>
                </a:solidFill>
              </a:rPr>
              <a:t>Shermin</a:t>
            </a:r>
            <a:endParaRPr lang="en-US" sz="8000" dirty="0">
              <a:solidFill>
                <a:schemeClr val="bg2">
                  <a:lumMod val="20000"/>
                  <a:lumOff val="80000"/>
                </a:schemeClr>
              </a:solidFill>
            </a:endParaRPr>
          </a:p>
        </p:txBody>
      </p:sp>
      <p:pic>
        <p:nvPicPr>
          <p:cNvPr id="5" name="Content Placeholder 4" descr="1 - Copy.jpg"/>
          <p:cNvPicPr>
            <a:picLocks noGrp="1" noChangeAspect="1"/>
          </p:cNvPicPr>
          <p:nvPr>
            <p:ph idx="1"/>
          </p:nvPr>
        </p:nvPicPr>
        <p:blipFill>
          <a:blip r:embed="rId3" cstate="print"/>
          <a:stretch>
            <a:fillRect/>
          </a:stretch>
        </p:blipFill>
        <p:spPr>
          <a:xfrm>
            <a:off x="5451359" y="2389115"/>
            <a:ext cx="1359131" cy="1620982"/>
          </a:xfrm>
        </p:spPr>
      </p:pic>
      <p:sp>
        <p:nvSpPr>
          <p:cNvPr id="4" name="Text Placeholder 3"/>
          <p:cNvSpPr>
            <a:spLocks noGrp="1"/>
          </p:cNvSpPr>
          <p:nvPr>
            <p:ph type="body" sz="half" idx="2"/>
          </p:nvPr>
        </p:nvSpPr>
        <p:spPr>
          <a:xfrm>
            <a:off x="457200" y="3276600"/>
            <a:ext cx="4191000" cy="2849563"/>
          </a:xfrm>
        </p:spPr>
        <p:txBody>
          <a:bodyPr>
            <a:normAutofit/>
          </a:bodyPr>
          <a:lstStyle/>
          <a:p>
            <a:r>
              <a:rPr lang="en-US" sz="4800" dirty="0" smtClean="0"/>
              <a:t>Lecturer(ICT)</a:t>
            </a:r>
          </a:p>
          <a:p>
            <a:r>
              <a:rPr lang="en-US" sz="3600" dirty="0" err="1" smtClean="0"/>
              <a:t>Chandana</a:t>
            </a:r>
            <a:r>
              <a:rPr lang="en-US" sz="3600" dirty="0" smtClean="0"/>
              <a:t> High School And College</a:t>
            </a:r>
            <a:endParaRPr lang="en-US" sz="3600" dirty="0"/>
          </a:p>
        </p:txBody>
      </p:sp>
    </p:spTree>
  </p:cSld>
  <p:clrMapOvr>
    <a:masterClrMapping/>
  </p:clrMapOvr>
  <p:transition>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3008313" cy="1162050"/>
          </a:xfrm>
        </p:spPr>
        <p:txBody>
          <a:bodyPr/>
          <a:lstStyle/>
          <a:p>
            <a:r>
              <a:rPr lang="en-US" dirty="0" smtClean="0"/>
              <a:t>What is the </a:t>
            </a:r>
            <a:r>
              <a:rPr lang="en-US" dirty="0" err="1" smtClean="0"/>
              <a:t>Defination</a:t>
            </a:r>
            <a:r>
              <a:rPr lang="en-US" dirty="0" smtClean="0"/>
              <a:t> Of COMPUTER</a:t>
            </a:r>
            <a:endParaRPr lang="en-US" dirty="0"/>
          </a:p>
        </p:txBody>
      </p:sp>
      <p:pic>
        <p:nvPicPr>
          <p:cNvPr id="5" name="Content Placeholder 4" descr="Computer-Repair-Nashua-NH.jpg"/>
          <p:cNvPicPr>
            <a:picLocks noGrp="1" noChangeAspect="1"/>
          </p:cNvPicPr>
          <p:nvPr>
            <p:ph idx="1"/>
          </p:nvPr>
        </p:nvPicPr>
        <p:blipFill>
          <a:blip r:embed="rId3"/>
          <a:stretch>
            <a:fillRect/>
          </a:stretch>
        </p:blipFill>
        <p:spPr>
          <a:xfrm>
            <a:off x="3575050" y="728653"/>
            <a:ext cx="5111750" cy="4941906"/>
          </a:xfrm>
        </p:spPr>
      </p:pic>
      <p:sp>
        <p:nvSpPr>
          <p:cNvPr id="4" name="Text Placeholder 3"/>
          <p:cNvSpPr>
            <a:spLocks noGrp="1"/>
          </p:cNvSpPr>
          <p:nvPr>
            <p:ph type="body" sz="half" idx="2"/>
          </p:nvPr>
        </p:nvSpPr>
        <p:spPr/>
        <p:txBody>
          <a:bodyPr>
            <a:normAutofit fontScale="92500" lnSpcReduction="10000"/>
          </a:bodyPr>
          <a:lstStyle/>
          <a:p>
            <a:r>
              <a:rPr lang="en-US" sz="2400" dirty="0" smtClean="0"/>
              <a:t>a programmable electronic device designed to accept data, perform prescribed mathematical and logical operations at high speed, and display the results of these operations. Mainframes, desktop and laptop computers, tablets, and </a:t>
            </a:r>
            <a:r>
              <a:rPr lang="en-US" sz="2400" dirty="0" err="1" smtClean="0"/>
              <a:t>smartphones</a:t>
            </a:r>
            <a:r>
              <a:rPr lang="en-US" sz="2400" dirty="0" smtClean="0"/>
              <a:t> are some of the different types of computers.</a:t>
            </a:r>
          </a:p>
          <a:p>
            <a:endParaRPr lang="en-US" dirty="0" smtClean="0"/>
          </a:p>
          <a:p>
            <a:endParaRPr lang="en-US" dirty="0"/>
          </a:p>
        </p:txBody>
      </p:sp>
    </p:spTree>
  </p:cSld>
  <p:clrMapOvr>
    <a:masterClrMapping/>
  </p:clrMapOvr>
  <p:transition>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smtClean="0"/>
              <a:t>Defination</a:t>
            </a:r>
            <a:r>
              <a:rPr lang="en-US" sz="2400" dirty="0" smtClean="0"/>
              <a:t> of Computer in </a:t>
            </a:r>
            <a:br>
              <a:rPr lang="en-US" sz="2400" dirty="0" smtClean="0"/>
            </a:br>
            <a:r>
              <a:rPr lang="en-US" sz="2400" dirty="0" smtClean="0"/>
              <a:t>OXFORD Dictionary</a:t>
            </a:r>
            <a:endParaRPr lang="en-US" sz="2400" dirty="0"/>
          </a:p>
        </p:txBody>
      </p:sp>
      <p:pic>
        <p:nvPicPr>
          <p:cNvPr id="5" name="Content Placeholder 4" descr="kano-os-100747284-large.jpg"/>
          <p:cNvPicPr>
            <a:picLocks noGrp="1" noChangeAspect="1"/>
          </p:cNvPicPr>
          <p:nvPr>
            <p:ph idx="1"/>
          </p:nvPr>
        </p:nvPicPr>
        <p:blipFill>
          <a:blip r:embed="rId3"/>
          <a:stretch>
            <a:fillRect/>
          </a:stretch>
        </p:blipFill>
        <p:spPr>
          <a:xfrm>
            <a:off x="3352800" y="0"/>
            <a:ext cx="5791200" cy="5638800"/>
          </a:xfrm>
        </p:spPr>
      </p:pic>
      <p:sp>
        <p:nvSpPr>
          <p:cNvPr id="4" name="Text Placeholder 3"/>
          <p:cNvSpPr>
            <a:spLocks noGrp="1"/>
          </p:cNvSpPr>
          <p:nvPr>
            <p:ph type="body" sz="half" idx="2"/>
          </p:nvPr>
        </p:nvSpPr>
        <p:spPr>
          <a:solidFill>
            <a:schemeClr val="bg2"/>
          </a:solidFill>
        </p:spPr>
        <p:txBody>
          <a:bodyPr>
            <a:normAutofit/>
          </a:bodyPr>
          <a:lstStyle/>
          <a:p>
            <a:pPr fontAlgn="t"/>
            <a:r>
              <a:rPr lang="en-US" sz="2800" dirty="0" smtClean="0"/>
              <a:t>An </a:t>
            </a:r>
            <a:r>
              <a:rPr lang="en-US" sz="2800" dirty="0"/>
              <a:t>electronic machine that can store, organize and find information, do processes with numbers and other data, and control other machines</a:t>
            </a:r>
          </a:p>
          <a:p>
            <a:r>
              <a:rPr lang="en-US" dirty="0" smtClean="0"/>
              <a:t/>
            </a:r>
            <a:br>
              <a:rPr lang="en-US" dirty="0" smtClean="0"/>
            </a:br>
            <a:endParaRPr lang="en-US" dirty="0"/>
          </a:p>
        </p:txBody>
      </p:sp>
    </p:spTree>
  </p:cSld>
  <p:clrMapOvr>
    <a:masterClrMapping/>
  </p:clrMapOvr>
  <p:transition>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0" dirty="0"/>
              <a:t>Who invented the modern computer?</a:t>
            </a:r>
            <a:endParaRPr lang="en-US" sz="2800" dirty="0"/>
          </a:p>
        </p:txBody>
      </p:sp>
      <p:pic>
        <p:nvPicPr>
          <p:cNvPr id="5" name="Content Placeholder 4" descr="charles-babbage-english-computer-scientist-HRKMTX.jpg"/>
          <p:cNvPicPr>
            <a:picLocks noGrp="1" noChangeAspect="1"/>
          </p:cNvPicPr>
          <p:nvPr>
            <p:ph idx="1"/>
          </p:nvPr>
        </p:nvPicPr>
        <p:blipFill>
          <a:blip r:embed="rId3"/>
          <a:stretch>
            <a:fillRect/>
          </a:stretch>
        </p:blipFill>
        <p:spPr>
          <a:xfrm>
            <a:off x="4164447" y="273050"/>
            <a:ext cx="3932955" cy="5853113"/>
          </a:xfrm>
        </p:spPr>
      </p:pic>
      <p:sp>
        <p:nvSpPr>
          <p:cNvPr id="4" name="Text Placeholder 3"/>
          <p:cNvSpPr>
            <a:spLocks noGrp="1"/>
          </p:cNvSpPr>
          <p:nvPr>
            <p:ph type="body" sz="half" idx="2"/>
          </p:nvPr>
        </p:nvSpPr>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r>
              <a:rPr lang="en-US" sz="2000" dirty="0"/>
              <a:t>But the first computer resembling today's modern machines was the Analytical Engine, a device conceived and designed by British mathematician Charles Babbage between 1833 and 1871. Before Babbage came along, a "computer" was a person, someone who literally sat around all day, adding and subtracting numbers and entering the results into tables.</a:t>
            </a:r>
          </a:p>
          <a:p>
            <a:endParaRPr lang="en-US" dirty="0"/>
          </a:p>
        </p:txBody>
      </p:sp>
    </p:spTree>
  </p:cSld>
  <p:clrMapOvr>
    <a:masterClrMapping/>
  </p:clrMapOvr>
  <p:transition>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Who is the first programmer?</a:t>
            </a:r>
            <a:br>
              <a:rPr lang="en-US" b="1" dirty="0" smtClean="0"/>
            </a:br>
            <a:endParaRPr lang="en-US" dirty="0"/>
          </a:p>
        </p:txBody>
      </p:sp>
      <p:pic>
        <p:nvPicPr>
          <p:cNvPr id="5" name="Content Placeholder 4" descr="entity-women-that-did-ada-lovelace-1320x720.jpg"/>
          <p:cNvPicPr>
            <a:picLocks noGrp="1" noChangeAspect="1"/>
          </p:cNvPicPr>
          <p:nvPr>
            <p:ph idx="1"/>
          </p:nvPr>
        </p:nvPicPr>
        <p:blipFill>
          <a:blip r:embed="rId3"/>
          <a:stretch>
            <a:fillRect/>
          </a:stretch>
        </p:blipFill>
        <p:spPr>
          <a:xfrm>
            <a:off x="3575050" y="1282700"/>
            <a:ext cx="5111750" cy="3833813"/>
          </a:xfrm>
        </p:spPr>
      </p:pic>
      <p:sp>
        <p:nvSpPr>
          <p:cNvPr id="3" name="Text Placeholder 2"/>
          <p:cNvSpPr>
            <a:spLocks noGrp="1"/>
          </p:cNvSpPr>
          <p:nvPr>
            <p:ph type="body" sz="half" idx="2"/>
          </p:nvPr>
        </p:nvSpPr>
        <p:spPr>
          <a:ln>
            <a:solidFill>
              <a:schemeClr val="bg1">
                <a:lumMod val="85000"/>
                <a:lumOff val="15000"/>
              </a:schemeClr>
            </a:solidFill>
          </a:ln>
        </p:spPr>
        <p:txBody>
          <a:bodyPr>
            <a:normAutofit lnSpcReduction="10000"/>
          </a:bodyPr>
          <a:lstStyle/>
          <a:p>
            <a:pPr fontAlgn="ctr"/>
            <a:r>
              <a:rPr lang="en-US" sz="2200" dirty="0" smtClean="0"/>
              <a:t>British countess and mathematician </a:t>
            </a:r>
            <a:r>
              <a:rPr lang="en-US" sz="2200" dirty="0" err="1" smtClean="0"/>
              <a:t>Ada</a:t>
            </a:r>
            <a:r>
              <a:rPr lang="en-US" sz="2200" dirty="0" smtClean="0"/>
              <a:t> Lovelace is often considered the first computer programmer, as she was the first to publish an algorithm intended for implementation on Charles Babbage 's analytical engine, in October 1842, intended for the calculation of Bernoulli numbers .</a:t>
            </a:r>
          </a:p>
          <a:p>
            <a:endParaRPr lang="en-US" dirty="0"/>
          </a:p>
        </p:txBody>
      </p:sp>
    </p:spTree>
  </p:cSld>
  <p:clrMapOvr>
    <a:masterClrMapping/>
  </p:clrMapOvr>
  <p:transition spd="slow" advClick="0" advTm="5000">
    <p:split orient="vert"/>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r>
              <a:rPr lang="en-US" sz="4800" dirty="0" smtClean="0"/>
              <a:t>End of the lesson, </a:t>
            </a:r>
            <a:endParaRPr lang="en-US" sz="4800" dirty="0" smtClean="0"/>
          </a:p>
          <a:p>
            <a:r>
              <a:rPr lang="en-US" sz="4800" dirty="0" smtClean="0"/>
              <a:t>students </a:t>
            </a:r>
            <a:r>
              <a:rPr lang="en-US" sz="4800" dirty="0" smtClean="0"/>
              <a:t>will be able to--------------</a:t>
            </a:r>
          </a:p>
          <a:p>
            <a:r>
              <a:rPr lang="en-US" sz="4800" dirty="0" smtClean="0"/>
              <a:t>1.What is the </a:t>
            </a:r>
            <a:r>
              <a:rPr lang="en-US" sz="4800" dirty="0" err="1" smtClean="0"/>
              <a:t>Defination</a:t>
            </a:r>
            <a:r>
              <a:rPr lang="en-US" sz="4800" dirty="0" smtClean="0"/>
              <a:t> Of </a:t>
            </a:r>
            <a:r>
              <a:rPr lang="en-US" sz="4800" dirty="0" smtClean="0"/>
              <a:t>COMPUTER?</a:t>
            </a:r>
            <a:endParaRPr lang="en-US" sz="4800" dirty="0" smtClean="0"/>
          </a:p>
          <a:p>
            <a:r>
              <a:rPr lang="en-US" sz="4800" dirty="0" smtClean="0"/>
              <a:t>2.Who invented the modern computer?</a:t>
            </a:r>
          </a:p>
          <a:p>
            <a:r>
              <a:rPr lang="en-US" sz="4800" dirty="0" smtClean="0"/>
              <a:t>3.</a:t>
            </a:r>
            <a:r>
              <a:rPr lang="en-US" sz="4800" b="1" dirty="0" smtClean="0"/>
              <a:t>Who is the first programmer?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 WORK</a:t>
            </a:r>
            <a:endParaRPr lang="en-US" dirty="0"/>
          </a:p>
        </p:txBody>
      </p:sp>
      <p:sp>
        <p:nvSpPr>
          <p:cNvPr id="3" name="Subtitle 2"/>
          <p:cNvSpPr>
            <a:spLocks noGrp="1"/>
          </p:cNvSpPr>
          <p:nvPr>
            <p:ph type="subTitle" idx="1"/>
          </p:nvPr>
        </p:nvSpPr>
        <p:spPr/>
        <p:txBody>
          <a:bodyPr/>
          <a:lstStyle/>
          <a:p>
            <a:r>
              <a:rPr lang="en-US" dirty="0" smtClean="0"/>
              <a:t>Now Write A Short History Of Computer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ALLAH HAFEZ</a:t>
            </a:r>
            <a:endParaRPr lang="en-US" dirty="0"/>
          </a:p>
        </p:txBody>
      </p:sp>
      <p:pic>
        <p:nvPicPr>
          <p:cNvPr id="5" name="Picture Placeholder 4" descr="pexels-photo-690595.jpeg"/>
          <p:cNvPicPr>
            <a:picLocks noGrp="1" noChangeAspect="1"/>
          </p:cNvPicPr>
          <p:nvPr>
            <p:ph type="pic" idx="1"/>
          </p:nvPr>
        </p:nvPicPr>
        <p:blipFill>
          <a:blip r:embed="rId2"/>
          <a:srcRect t="25649" b="25649"/>
          <a:stretch>
            <a:fillRect/>
          </a:stretch>
        </p:blipFill>
        <p:spPr/>
      </p:pic>
      <p:sp>
        <p:nvSpPr>
          <p:cNvPr id="4" name="Text Placeholder 3"/>
          <p:cNvSpPr>
            <a:spLocks noGrp="1"/>
          </p:cNvSpPr>
          <p:nvPr>
            <p:ph type="body" sz="half" idx="2"/>
          </p:nvPr>
        </p:nvSpPr>
        <p:spPr/>
        <p:txBody>
          <a:bodyPr/>
          <a:lstStyle/>
          <a:p>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TotalTime>
  <Words>154</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Assalamu Alikum</vt:lpstr>
      <vt:lpstr>Afroza Shermin</vt:lpstr>
      <vt:lpstr>What is the Defination Of COMPUTER</vt:lpstr>
      <vt:lpstr>Defination of Computer in  OXFORD Dictionary</vt:lpstr>
      <vt:lpstr>Who invented the modern computer?</vt:lpstr>
      <vt:lpstr>Who is the first programmer? </vt:lpstr>
      <vt:lpstr>Slide 7</vt:lpstr>
      <vt:lpstr>HOME WORK</vt:lpstr>
      <vt:lpstr>ALLAH HAFEZ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Afroza Shermin</dc:title>
  <dc:creator>Showkat</dc:creator>
  <cp:lastModifiedBy>Showkat</cp:lastModifiedBy>
  <cp:revision>36</cp:revision>
  <dcterms:created xsi:type="dcterms:W3CDTF">2020-12-12T13:47:41Z</dcterms:created>
  <dcterms:modified xsi:type="dcterms:W3CDTF">2020-12-13T06:12:07Z</dcterms:modified>
</cp:coreProperties>
</file>