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38"/>
  </p:notesMasterIdLst>
  <p:sldIdLst>
    <p:sldId id="329" r:id="rId2"/>
    <p:sldId id="330" r:id="rId3"/>
    <p:sldId id="331" r:id="rId4"/>
    <p:sldId id="280" r:id="rId5"/>
    <p:sldId id="343" r:id="rId6"/>
    <p:sldId id="281" r:id="rId7"/>
    <p:sldId id="282" r:id="rId8"/>
    <p:sldId id="283" r:id="rId9"/>
    <p:sldId id="335" r:id="rId10"/>
    <p:sldId id="345" r:id="rId11"/>
    <p:sldId id="346" r:id="rId12"/>
    <p:sldId id="315" r:id="rId13"/>
    <p:sldId id="347" r:id="rId14"/>
    <p:sldId id="298" r:id="rId15"/>
    <p:sldId id="310" r:id="rId16"/>
    <p:sldId id="349" r:id="rId17"/>
    <p:sldId id="350" r:id="rId18"/>
    <p:sldId id="351" r:id="rId19"/>
    <p:sldId id="352" r:id="rId20"/>
    <p:sldId id="354" r:id="rId21"/>
    <p:sldId id="311" r:id="rId22"/>
    <p:sldId id="336" r:id="rId23"/>
    <p:sldId id="312" r:id="rId24"/>
    <p:sldId id="355" r:id="rId25"/>
    <p:sldId id="337" r:id="rId26"/>
    <p:sldId id="356" r:id="rId27"/>
    <p:sldId id="313" r:id="rId28"/>
    <p:sldId id="357" r:id="rId29"/>
    <p:sldId id="338" r:id="rId30"/>
    <p:sldId id="358" r:id="rId31"/>
    <p:sldId id="314" r:id="rId32"/>
    <p:sldId id="339" r:id="rId33"/>
    <p:sldId id="340" r:id="rId34"/>
    <p:sldId id="291" r:id="rId35"/>
    <p:sldId id="275" r:id="rId36"/>
    <p:sldId id="27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99"/>
    <a:srgbClr val="CC00CC"/>
    <a:srgbClr val="11E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81B23-9973-426B-B365-A036BEF9EDB2}" type="datetimeFigureOut">
              <a:rPr lang="en-US" smtClean="0"/>
              <a:t>14-Dec-20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B98ED-7171-4F0B-9447-ECD6F699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5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94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6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4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37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3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18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02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7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7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C55E-3111-4B69-82B0-AA100B4753B1}" type="datetimeFigureOut">
              <a:rPr lang="en-US" smtClean="0"/>
              <a:pPr/>
              <a:t>14-Dec-20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9DEDAE-BC8C-4DAE-B354-72E51874F2A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8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jpeg"/><Relationship Id="rId7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jpeg"/><Relationship Id="rId7" Type="http://schemas.openxmlformats.org/officeDocument/2006/relationships/image" Target="../media/image1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jpeg"/><Relationship Id="rId7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mafizuldmc@gmail.com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4.jpeg"/><Relationship Id="rId7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2" y="-40528"/>
            <a:ext cx="11776686" cy="7037491"/>
          </a:xfrm>
          <a:prstGeom prst="rect">
            <a:avLst/>
          </a:prstGeom>
        </p:spPr>
      </p:pic>
      <p:grpSp>
        <p:nvGrpSpPr>
          <p:cNvPr id="4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449856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8470" y="1052359"/>
            <a:ext cx="11125200" cy="4033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chemeClr val="tx1"/>
              </a:solidFill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3272323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9385" y="457200"/>
            <a:ext cx="4648200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0384" y="3886199"/>
            <a:ext cx="5553216" cy="20528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7000" y="457200"/>
            <a:ext cx="4648200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11397"/>
            <a:ext cx="2771775" cy="22115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65" y="1611397"/>
            <a:ext cx="2771775" cy="22115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65" y="1624549"/>
            <a:ext cx="2771775" cy="21983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65" y="1670968"/>
            <a:ext cx="2771775" cy="214334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159664" y="3886199"/>
            <a:ext cx="5667375" cy="26025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অস্বীকৃতিসূচক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0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3000" y="2514599"/>
            <a:ext cx="10287000" cy="29473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4" name="Snip Diagonal Corner Rectangle 13"/>
          <p:cNvSpPr/>
          <p:nvPr/>
        </p:nvSpPr>
        <p:spPr>
          <a:xfrm>
            <a:off x="1371600" y="685800"/>
            <a:ext cx="9753600" cy="12192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44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209800" y="363205"/>
            <a:ext cx="7162800" cy="390399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419600"/>
            <a:ext cx="11201400" cy="210366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hyw³‡Z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evK¨B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6600" dirty="0">
                <a:latin typeface="SutonnyMJ" pitchFamily="2" charset="0"/>
                <a:cs typeface="SutonnyMJ" pitchFamily="2" charset="0"/>
              </a:rPr>
              <a:t> hyw³evK¨|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895600" y="381000"/>
            <a:ext cx="66294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6600" dirty="0"/>
          </a:p>
        </p:txBody>
      </p:sp>
      <p:sp>
        <p:nvSpPr>
          <p:cNvPr id="14" name="Rectangle 13"/>
          <p:cNvSpPr/>
          <p:nvPr/>
        </p:nvSpPr>
        <p:spPr>
          <a:xfrm>
            <a:off x="1447800" y="1447800"/>
            <a:ext cx="96012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  <p:sp>
        <p:nvSpPr>
          <p:cNvPr id="4" name="Hexagon 3"/>
          <p:cNvSpPr/>
          <p:nvPr/>
        </p:nvSpPr>
        <p:spPr>
          <a:xfrm>
            <a:off x="4876800" y="2701178"/>
            <a:ext cx="3657600" cy="1108822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6600" dirty="0"/>
          </a:p>
        </p:txBody>
      </p:sp>
      <p:sp>
        <p:nvSpPr>
          <p:cNvPr id="5" name="Hexagon 4"/>
          <p:cNvSpPr/>
          <p:nvPr/>
        </p:nvSpPr>
        <p:spPr>
          <a:xfrm>
            <a:off x="4876800" y="3920378"/>
            <a:ext cx="3657600" cy="1108822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endParaRPr lang="en-US" sz="6600" dirty="0"/>
          </a:p>
        </p:txBody>
      </p:sp>
      <p:sp>
        <p:nvSpPr>
          <p:cNvPr id="6" name="Hexagon 5"/>
          <p:cNvSpPr/>
          <p:nvPr/>
        </p:nvSpPr>
        <p:spPr>
          <a:xfrm>
            <a:off x="4876800" y="5139578"/>
            <a:ext cx="3657600" cy="1108822"/>
          </a:xfrm>
          <a:prstGeom prst="hex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endParaRPr lang="en-US" sz="6600" dirty="0"/>
          </a:p>
        </p:txBody>
      </p:sp>
      <p:grpSp>
        <p:nvGrpSpPr>
          <p:cNvPr id="7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8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9" name="Flowchart: Merge 8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17688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114800" y="199906"/>
            <a:ext cx="4343399" cy="1857493"/>
          </a:xfrm>
          <a:prstGeom prst="can">
            <a:avLst>
              <a:gd name="adj" fmla="val 16049"/>
            </a:avLst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11125200" cy="34502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/>
          </a:p>
        </p:txBody>
      </p:sp>
      <p:grpSp>
        <p:nvGrpSpPr>
          <p:cNvPr id="4" name="Group 11"/>
          <p:cNvGrpSpPr/>
          <p:nvPr/>
        </p:nvGrpSpPr>
        <p:grpSpPr>
          <a:xfrm>
            <a:off x="152400" y="-41563"/>
            <a:ext cx="11963400" cy="6823363"/>
            <a:chOff x="-21709" y="-17734"/>
            <a:chExt cx="9192073" cy="7029143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457200"/>
            <a:ext cx="4974215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0385" y="3854587"/>
            <a:ext cx="2743200" cy="20528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6999" y="457200"/>
            <a:ext cx="4962713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85" y="1577852"/>
            <a:ext cx="2749856" cy="21594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65" y="1577851"/>
            <a:ext cx="2771775" cy="21594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65" y="1577852"/>
            <a:ext cx="2771775" cy="21594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65" y="1577852"/>
            <a:ext cx="2771775" cy="209666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159665" y="3886199"/>
            <a:ext cx="2771776" cy="202125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75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114800" y="199906"/>
            <a:ext cx="4343399" cy="1857493"/>
          </a:xfrm>
          <a:prstGeom prst="can">
            <a:avLst>
              <a:gd name="adj" fmla="val 123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endParaRPr lang="en-US" sz="96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11125200" cy="34502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অস্বীকার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/>
          </a:p>
        </p:txBody>
      </p:sp>
      <p:grpSp>
        <p:nvGrpSpPr>
          <p:cNvPr id="4" name="Group 11"/>
          <p:cNvGrpSpPr/>
          <p:nvPr/>
        </p:nvGrpSpPr>
        <p:grpSpPr>
          <a:xfrm>
            <a:off x="152400" y="-41563"/>
            <a:ext cx="11963400" cy="6823363"/>
            <a:chOff x="-21709" y="-17734"/>
            <a:chExt cx="9192073" cy="7029143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289819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457200"/>
            <a:ext cx="4974215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264065" y="3875494"/>
            <a:ext cx="2771775" cy="20528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6999" y="457200"/>
            <a:ext cx="4962713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85" y="1577851"/>
            <a:ext cx="2749856" cy="21594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65" y="1577851"/>
            <a:ext cx="2771775" cy="21487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65" y="1624550"/>
            <a:ext cx="2771775" cy="20499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65" y="1670968"/>
            <a:ext cx="2771775" cy="205560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9143999" y="3875494"/>
            <a:ext cx="2716975" cy="202125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04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114800" y="199906"/>
            <a:ext cx="4343399" cy="1857493"/>
          </a:xfrm>
          <a:prstGeom prst="can">
            <a:avLst>
              <a:gd name="adj" fmla="val 11574"/>
            </a:avLst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11125200" cy="34502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/>
          </a:p>
        </p:txBody>
      </p:sp>
      <p:grpSp>
        <p:nvGrpSpPr>
          <p:cNvPr id="4" name="Group 11"/>
          <p:cNvGrpSpPr/>
          <p:nvPr/>
        </p:nvGrpSpPr>
        <p:grpSpPr>
          <a:xfrm>
            <a:off x="152400" y="-41563"/>
            <a:ext cx="11963400" cy="6823363"/>
            <a:chOff x="-21709" y="-17734"/>
            <a:chExt cx="9192073" cy="7029143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2751794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652018" y="2240280"/>
            <a:ext cx="4999482" cy="32833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6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56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6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মফিজুল</a:t>
            </a:r>
            <a:r>
              <a:rPr lang="en-US" sz="356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564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3564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bn-BD" sz="29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59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259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জোবেদা</a:t>
            </a:r>
            <a:r>
              <a:rPr lang="en-US" sz="259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r>
              <a:rPr lang="en-US" sz="259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592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92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592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91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bn-BD" sz="29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916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91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sz="291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০১৮১৯৬০৯৫২২</a:t>
            </a:r>
          </a:p>
          <a:p>
            <a:pPr algn="ctr"/>
            <a:r>
              <a:rPr lang="en-US" sz="194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194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mafizuldmc@gmail.com</a:t>
            </a:r>
            <a:endParaRPr lang="en-US" sz="1944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944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944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00253" y="777241"/>
            <a:ext cx="3876914" cy="1067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69438" tIns="34718" rIns="69438" bIns="3471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48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48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309" y="2240280"/>
            <a:ext cx="4227740" cy="3283399"/>
          </a:xfrm>
          <a:prstGeom prst="rect">
            <a:avLst/>
          </a:prstGeom>
        </p:spPr>
      </p:pic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395935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457200"/>
            <a:ext cx="4974215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878177" y="3948963"/>
            <a:ext cx="2771775" cy="20528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6999" y="457200"/>
            <a:ext cx="4962713" cy="9089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85" y="1577851"/>
            <a:ext cx="2749856" cy="21594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65" y="1577851"/>
            <a:ext cx="2771775" cy="21487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65" y="1624549"/>
            <a:ext cx="2771775" cy="210202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65" y="1670969"/>
            <a:ext cx="2771775" cy="205560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700176" y="4012666"/>
            <a:ext cx="2716975" cy="202125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39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7696200" cy="1371600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2702959"/>
            <a:ext cx="10352008" cy="2563134"/>
          </a:xfrm>
          <a:prstGeom prst="round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মতানৈক্য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8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9" name="Flowchart: Merge 8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1261263" y="420704"/>
            <a:ext cx="10178450" cy="1371847"/>
          </a:xfrm>
          <a:prstGeom prst="cube">
            <a:avLst>
              <a:gd name="adj" fmla="val 9851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1251286" y="1905000"/>
            <a:ext cx="10270127" cy="1454709"/>
          </a:xfrm>
          <a:prstGeom prst="can">
            <a:avLst>
              <a:gd name="adj" fmla="val 880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1251286" y="3505201"/>
            <a:ext cx="10331114" cy="2362200"/>
          </a:xfrm>
          <a:prstGeom prst="cube">
            <a:avLst>
              <a:gd name="adj" fmla="val 52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নিশ্চয়তাসূচক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8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9" name="Flowchart: Merge 8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491031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334192"/>
            <a:ext cx="8458200" cy="11898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295400" y="1951808"/>
            <a:ext cx="5181600" cy="1324792"/>
          </a:xfrm>
          <a:prstGeom prst="can">
            <a:avLst>
              <a:gd name="adj" fmla="val 1349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7" name="Can 16"/>
          <p:cNvSpPr/>
          <p:nvPr/>
        </p:nvSpPr>
        <p:spPr>
          <a:xfrm>
            <a:off x="4038600" y="3892712"/>
            <a:ext cx="7456408" cy="1324792"/>
          </a:xfrm>
          <a:prstGeom prst="can">
            <a:avLst>
              <a:gd name="adj" fmla="val 1349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2845820" y="560836"/>
            <a:ext cx="6553200" cy="1759527"/>
          </a:xfrm>
          <a:prstGeom prst="can">
            <a:avLst>
              <a:gd name="adj" fmla="val 1349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303" y="2819400"/>
            <a:ext cx="10801297" cy="28710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হ্যামিলটন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ম্যানসেল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ফাউলার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প্রমূক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42374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>
            <a:off x="4495800" y="762000"/>
            <a:ext cx="5334000" cy="2034023"/>
          </a:xfrm>
          <a:prstGeom prst="can">
            <a:avLst>
              <a:gd name="adj" fmla="val 12458"/>
            </a:avLst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891" y="3158377"/>
            <a:ext cx="10882358" cy="278068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কালবাচক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ক্রিয়াপদই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সংযোজক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1" y="760877"/>
            <a:ext cx="2586709" cy="228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3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3752312" y="533400"/>
            <a:ext cx="5410199" cy="1845718"/>
          </a:xfrm>
          <a:prstGeom prst="can">
            <a:avLst>
              <a:gd name="adj" fmla="val 12117"/>
            </a:avLst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570" y="2590800"/>
            <a:ext cx="11049000" cy="3258628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06" y="533400"/>
            <a:ext cx="2580035" cy="20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40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381000"/>
            <a:ext cx="10363200" cy="10088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722539" y="1663551"/>
            <a:ext cx="4038600" cy="1085020"/>
          </a:xfrm>
          <a:prstGeom prst="can">
            <a:avLst>
              <a:gd name="adj" fmla="val 1223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7" name="Can 16"/>
          <p:cNvSpPr/>
          <p:nvPr/>
        </p:nvSpPr>
        <p:spPr>
          <a:xfrm>
            <a:off x="7296097" y="1660234"/>
            <a:ext cx="4038600" cy="1085020"/>
          </a:xfrm>
          <a:prstGeom prst="can">
            <a:avLst>
              <a:gd name="adj" fmla="val 1223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Can 19"/>
          <p:cNvSpPr/>
          <p:nvPr/>
        </p:nvSpPr>
        <p:spPr>
          <a:xfrm>
            <a:off x="1701757" y="4407515"/>
            <a:ext cx="4038600" cy="1085020"/>
          </a:xfrm>
          <a:prstGeom prst="can">
            <a:avLst>
              <a:gd name="adj" fmla="val 1223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হাঁসূচক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Can 20"/>
          <p:cNvSpPr/>
          <p:nvPr/>
        </p:nvSpPr>
        <p:spPr>
          <a:xfrm>
            <a:off x="7296097" y="4314494"/>
            <a:ext cx="4038600" cy="1085020"/>
          </a:xfrm>
          <a:prstGeom prst="can">
            <a:avLst>
              <a:gd name="adj" fmla="val 1223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5867400" y="1524000"/>
            <a:ext cx="1428697" cy="20574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lus 21"/>
          <p:cNvSpPr/>
          <p:nvPr/>
        </p:nvSpPr>
        <p:spPr>
          <a:xfrm>
            <a:off x="5791200" y="3810000"/>
            <a:ext cx="1428697" cy="2057400"/>
          </a:xfrm>
          <a:prstGeom prst="mathPlus">
            <a:avLst>
              <a:gd name="adj1" fmla="val 27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20" grpId="0" animBg="1"/>
      <p:bldP spid="21" grpId="0" animBg="1"/>
      <p:bldP spid="5" grpId="0" animBg="1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4124090" y="386942"/>
            <a:ext cx="4038600" cy="1609040"/>
          </a:xfrm>
          <a:prstGeom prst="can">
            <a:avLst>
              <a:gd name="adj" fmla="val 1223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2438400"/>
            <a:ext cx="11353800" cy="38035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সবসময়েই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হাঁ-সূচক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নেতিবাচক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41" y="651182"/>
            <a:ext cx="24574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2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>
            <a:off x="2362200" y="482213"/>
            <a:ext cx="8077200" cy="1811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হাঁসূচক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নাসূচক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2504967"/>
            <a:ext cx="10580608" cy="3286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হবসের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32853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343400" y="762000"/>
            <a:ext cx="3876914" cy="967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9438" tIns="34718" rIns="69438" bIns="3471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832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8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832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832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56206" y="2209800"/>
            <a:ext cx="5638801" cy="3286925"/>
          </a:xfrm>
          <a:prstGeom prst="rect">
            <a:avLst/>
          </a:prstGeom>
          <a:solidFill>
            <a:srgbClr val="FFFF00"/>
          </a:solidFill>
          <a:ln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37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37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34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34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- 1ম </a:t>
            </a:r>
            <a:r>
              <a:rPr lang="en-US" sz="534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534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spcAft>
                <a:spcPts val="486"/>
              </a:spcAft>
            </a:pPr>
            <a:r>
              <a:rPr lang="en-US" sz="48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8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3য় </a:t>
            </a:r>
            <a:r>
              <a:rPr lang="en-US" sz="48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8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86"/>
              </a:spcAft>
            </a:pPr>
            <a:r>
              <a:rPr lang="en-US" sz="486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অনুমানের</a:t>
            </a:r>
            <a:r>
              <a:rPr lang="en-US" sz="48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6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48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86"/>
              </a:spcAft>
            </a:pPr>
            <a:r>
              <a:rPr lang="en-US" sz="486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যুক্তিবাক্য</a:t>
            </a:r>
            <a:endParaRPr lang="en-US" sz="48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5650508" y="1785385"/>
            <a:ext cx="163950" cy="417718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58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560" y="2192128"/>
            <a:ext cx="4355066" cy="35746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grpSp>
        <p:nvGrpSpPr>
          <p:cNvPr id="14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5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6" name="Flowchart: Merge 1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7" name="Flowchart: Merge 1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8" name="Flowchart: Merge 1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9" name="Flowchart: Merge 1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318825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4572000" y="760877"/>
            <a:ext cx="4572000" cy="1708916"/>
          </a:xfrm>
          <a:prstGeom prst="can">
            <a:avLst>
              <a:gd name="adj" fmla="val 8918"/>
            </a:avLst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1772" y="2681475"/>
            <a:ext cx="10773340" cy="310972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0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1" name="Flowchart: Merge 10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05" y="689342"/>
            <a:ext cx="2466975" cy="191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676400" y="381000"/>
            <a:ext cx="9201097" cy="13353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নিশ্চয়তাসূচক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11353800" cy="4396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নিশ্চয়তাসূচক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সম্ভবত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যুক্তিবিদদের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মতবিরোধ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নিশ্চয়তা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সূচক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চিহ্নগুলো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797634" y="462906"/>
            <a:ext cx="4468525" cy="166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6241" y="2784314"/>
            <a:ext cx="10703236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যুক্তিবিদদের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নিশ্চয়তাসূচক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চিহ্নগুলো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17" y="469981"/>
            <a:ext cx="2847975" cy="221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05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981200" y="462906"/>
            <a:ext cx="8165766" cy="1668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4" name="Flowchart: Multidocument 13"/>
          <p:cNvSpPr/>
          <p:nvPr/>
        </p:nvSpPr>
        <p:spPr>
          <a:xfrm>
            <a:off x="1953491" y="2209800"/>
            <a:ext cx="8165766" cy="1319184"/>
          </a:xfrm>
          <a:prstGeom prst="flowChartMultidocumen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Flowchart: Multidocument 14"/>
          <p:cNvSpPr/>
          <p:nvPr/>
        </p:nvSpPr>
        <p:spPr>
          <a:xfrm>
            <a:off x="1953491" y="3647448"/>
            <a:ext cx="8165766" cy="1319184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Flowchart: Multidocument 15"/>
          <p:cNvSpPr/>
          <p:nvPr/>
        </p:nvSpPr>
        <p:spPr>
          <a:xfrm>
            <a:off x="1953491" y="5069926"/>
            <a:ext cx="8165766" cy="1319184"/>
          </a:xfrm>
          <a:prstGeom prst="flowChartMultidocumen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15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133600" y="228600"/>
            <a:ext cx="8001000" cy="1143000"/>
          </a:xfrm>
          <a:prstGeom prst="ellipseRibbon">
            <a:avLst>
              <a:gd name="adj1" fmla="val 14091"/>
              <a:gd name="adj2" fmla="val 50000"/>
              <a:gd name="adj3" fmla="val 197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05000" y="1430882"/>
            <a:ext cx="8305800" cy="1083718"/>
          </a:xfrm>
          <a:prstGeom prst="round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dirty="0">
              <a:solidFill>
                <a:schemeClr val="bg1">
                  <a:lumMod val="9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2549533"/>
            <a:ext cx="8305800" cy="955667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dirty="0">
              <a:solidFill>
                <a:schemeClr val="bg1">
                  <a:lumMod val="9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5000" y="3581400"/>
            <a:ext cx="8382963" cy="942406"/>
          </a:xfrm>
          <a:prstGeom prst="roundRect">
            <a:avLst/>
          </a:prstGeom>
          <a:solidFill>
            <a:srgbClr val="FF33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03।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dirty="0">
              <a:solidFill>
                <a:schemeClr val="bg1">
                  <a:lumMod val="9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5000" y="4572000"/>
            <a:ext cx="8534401" cy="1577035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04।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মতানৈক্য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0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1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2" name="Flowchart: Merge 11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5" name="Flowchart: Merge 14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381000"/>
            <a:ext cx="7010400" cy="1600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1447800" y="2362200"/>
            <a:ext cx="9677400" cy="2971800"/>
          </a:xfrm>
          <a:prstGeom prst="foldedCorner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solidFill>
                <a:schemeClr val="bg1">
                  <a:lumMod val="9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6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7" name="Flowchart: Merge 6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9" name="Flowchart: Merge 8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0" name="Flowchart: Merge 9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2824675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2286000" y="990600"/>
            <a:ext cx="8001000" cy="4495800"/>
          </a:xfrm>
          <a:prstGeom prst="can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5" name="Flowchart: Merge 4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6" name="Flowchart: Merge 5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7" name="Flowchart: Merge 6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8" name="Flowchart: Merge 7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2454918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2895600" y="381000"/>
            <a:ext cx="6705600" cy="1371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ewj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0953" y="2027577"/>
            <a:ext cx="2822430" cy="8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981200" y="3037566"/>
            <a:ext cx="8763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সাজালে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17537" y="2027577"/>
            <a:ext cx="1949863" cy="8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00800" y="2020650"/>
            <a:ext cx="2417233" cy="8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0799" y="2020650"/>
            <a:ext cx="1650175" cy="8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4 0.01551 L -0.20755 0.3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76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81481E-6 L -0.55508 0.395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60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0.3763 0.394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15" y="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81481E-6 L 0.15091 0.3953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9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381000"/>
            <a:ext cx="11049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73382"/>
            <a:ext cx="8458200" cy="381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29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743200" y="381000"/>
            <a:ext cx="8153400" cy="222671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295400" y="2895600"/>
            <a:ext cx="3352800" cy="2286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48200" y="3086100"/>
            <a:ext cx="5029200" cy="1600200"/>
          </a:xfrm>
          <a:solidFill>
            <a:srgbClr val="00206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9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413774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2209800" y="685800"/>
            <a:ext cx="2819400" cy="54864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Single Corner Rectangle 10"/>
          <p:cNvSpPr/>
          <p:nvPr/>
        </p:nvSpPr>
        <p:spPr>
          <a:xfrm>
            <a:off x="5171208" y="1143000"/>
            <a:ext cx="2372592" cy="4648200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6-Point Star 14"/>
          <p:cNvSpPr/>
          <p:nvPr/>
        </p:nvSpPr>
        <p:spPr>
          <a:xfrm rot="10800000" flipV="1">
            <a:off x="1981200" y="380999"/>
            <a:ext cx="8077200" cy="1471179"/>
          </a:xfrm>
          <a:prstGeom prst="star6">
            <a:avLst/>
          </a:prstGeom>
          <a:solidFill>
            <a:srgbClr val="00009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0637" y="1887911"/>
            <a:ext cx="7128163" cy="10076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1066800" y="2971800"/>
            <a:ext cx="10134600" cy="914400"/>
          </a:xfrm>
          <a:prstGeom prst="homePlate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90600" y="4038600"/>
            <a:ext cx="10210800" cy="914400"/>
          </a:xfrm>
          <a:prstGeom prst="homePlate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90599" y="5181600"/>
            <a:ext cx="10668001" cy="914400"/>
          </a:xfrm>
          <a:prstGeom prst="homePlate">
            <a:avLst/>
          </a:prstGeom>
          <a:solidFill>
            <a:srgbClr val="CC00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0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12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3" name="Flowchart: Merge 12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6" name="Flowchart: Merge 15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8" name="Flowchart: Merge 17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</p:spTree>
    <p:extLst>
      <p:ext uri="{BB962C8B-B14F-4D97-AF65-F5344CB8AC3E}">
        <p14:creationId xmlns:p14="http://schemas.microsoft.com/office/powerpoint/2010/main" val="1473125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7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09590" y="304800"/>
            <a:ext cx="7467600" cy="11406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Snip Diagonal Corner Rectangle 17"/>
          <p:cNvSpPr/>
          <p:nvPr/>
        </p:nvSpPr>
        <p:spPr>
          <a:xfrm>
            <a:off x="2705100" y="1524000"/>
            <a:ext cx="6781800" cy="927776"/>
          </a:xfrm>
          <a:prstGeom prst="snip2Diag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Proposition</a:t>
            </a: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9" name="Snip Diagonal Corner Rectangle 18"/>
          <p:cNvSpPr/>
          <p:nvPr/>
        </p:nvSpPr>
        <p:spPr>
          <a:xfrm>
            <a:off x="1878997" y="2595640"/>
            <a:ext cx="8305800" cy="1016543"/>
          </a:xfrm>
          <a:prstGeom prst="snip2Diag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দুদিক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20" name="Snip Diagonal Corner Rectangle 19"/>
          <p:cNvSpPr/>
          <p:nvPr/>
        </p:nvSpPr>
        <p:spPr>
          <a:xfrm>
            <a:off x="3200400" y="3747809"/>
            <a:ext cx="7391400" cy="1016543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21" name="Snip Diagonal Corner Rectangle 20"/>
          <p:cNvSpPr/>
          <p:nvPr/>
        </p:nvSpPr>
        <p:spPr>
          <a:xfrm>
            <a:off x="3200400" y="4953000"/>
            <a:ext cx="7391400" cy="1016543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86200" y="152400"/>
            <a:ext cx="4648200" cy="1143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1447801"/>
            <a:ext cx="9677400" cy="15728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52400" y="110836"/>
            <a:ext cx="11963400" cy="6823363"/>
            <a:chOff x="-21709" y="-17734"/>
            <a:chExt cx="9192073" cy="702914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1409"/>
              <a:chOff x="0" y="0"/>
              <a:chExt cx="9144000" cy="701140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458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14600" y="6673335"/>
                <a:ext cx="3962401" cy="3380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458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458"/>
            </a:p>
          </p:txBody>
        </p:sp>
      </p:grpSp>
      <p:sp>
        <p:nvSpPr>
          <p:cNvPr id="19" name="Snip Diagonal Corner Rectangle 18"/>
          <p:cNvSpPr/>
          <p:nvPr/>
        </p:nvSpPr>
        <p:spPr>
          <a:xfrm>
            <a:off x="2514600" y="355057"/>
            <a:ext cx="7391400" cy="1016543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71800" y="3124200"/>
            <a:ext cx="6248400" cy="11850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71800" y="4419600"/>
            <a:ext cx="6248400" cy="14418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02।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89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2549</TotalTime>
  <Words>684</Words>
  <Application>Microsoft Office PowerPoint</Application>
  <PresentationFormat>Widescreen</PresentationFormat>
  <Paragraphs>150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Gill Sans MT</vt:lpstr>
      <vt:lpstr>NikoshBAN</vt:lpstr>
      <vt:lpstr>SutonnyMJ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যুক্তিবাক্য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HP</cp:lastModifiedBy>
  <cp:revision>408</cp:revision>
  <dcterms:created xsi:type="dcterms:W3CDTF">2016-01-27T05:27:11Z</dcterms:created>
  <dcterms:modified xsi:type="dcterms:W3CDTF">2020-12-14T01:42:17Z</dcterms:modified>
</cp:coreProperties>
</file>