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9" r:id="rId4"/>
    <p:sldId id="260" r:id="rId5"/>
    <p:sldId id="291" r:id="rId6"/>
    <p:sldId id="290" r:id="rId7"/>
    <p:sldId id="292" r:id="rId8"/>
    <p:sldId id="263" r:id="rId9"/>
    <p:sldId id="286" r:id="rId10"/>
    <p:sldId id="288" r:id="rId11"/>
    <p:sldId id="289" r:id="rId12"/>
    <p:sldId id="257" r:id="rId13"/>
    <p:sldId id="265" r:id="rId14"/>
    <p:sldId id="266" r:id="rId15"/>
    <p:sldId id="293" r:id="rId16"/>
    <p:sldId id="278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BB07-B2CC-41DB-B38A-81A7134E9AA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9863-E568-421A-8677-E9185021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9FED29-A07C-47D0-BE4D-CC53B4C8A89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2C82D2-3400-409F-89EF-C4F1D2D366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848600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609600"/>
            <a:ext cx="3352800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স্বাগতম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537"/>
            <a:ext cx="1676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764232"/>
            <a:ext cx="6858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হ্যান্ডস্যানিটাইজার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জীবাণু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7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620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838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ধুমপান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থেকে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বিরত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থাকতে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হবে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 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6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696200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7467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হাঁচি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 </a:t>
            </a:r>
            <a:r>
              <a:rPr lang="en-US" sz="2000" dirty="0" err="1" smtClean="0"/>
              <a:t>টিস্যু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মুখ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ঢাকতে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5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19274"/>
            <a:ext cx="8001000" cy="4352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0200" y="685800"/>
            <a:ext cx="563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জনসমাগণ</a:t>
            </a:r>
            <a:r>
              <a:rPr lang="en-US" sz="3200" dirty="0" smtClean="0"/>
              <a:t> </a:t>
            </a:r>
            <a:r>
              <a:rPr lang="en-US" sz="3200" dirty="0" err="1" smtClean="0"/>
              <a:t>এড়িয়ে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9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10200"/>
            <a:ext cx="75438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1143000"/>
            <a:ext cx="7206916" cy="426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09600"/>
            <a:ext cx="6934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স্বাস্থ্য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সেবা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পেতে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নিচের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নাম্বারে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ফোন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করতে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হবে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। 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2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953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করোনা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ভাইরাস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সতর্কতা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অবলম্বন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76400"/>
            <a:ext cx="3124200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2815129" cy="240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886200" y="2209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বাড়ীর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7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5" y="76200"/>
            <a:ext cx="756385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প্রিয়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শিক্ষার্থীরা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করোনাকালীন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সময়ে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তোমরা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ঘরে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অবস্থান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করো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এবং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বাইরে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গেলে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অবশ্যই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মাস্ক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পরিধান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করবে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 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2438400"/>
            <a:ext cx="75879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761998" y="5562600"/>
            <a:ext cx="7010401" cy="115904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7" y="609600"/>
            <a:ext cx="7391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" y="381000"/>
            <a:ext cx="2200656" cy="58674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438400" y="1600200"/>
            <a:ext cx="6019800" cy="4876800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সেলিনা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ইয়াসমিন</a:t>
            </a:r>
            <a:r>
              <a:rPr lang="en-US" sz="3600" dirty="0" smtClean="0"/>
              <a:t>, </a:t>
            </a:r>
            <a:r>
              <a:rPr lang="en-US" sz="3600" dirty="0" err="1" smtClean="0"/>
              <a:t>সহকারী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শিক্ষক</a:t>
            </a:r>
            <a:r>
              <a:rPr lang="en-US" sz="3600" dirty="0" smtClean="0"/>
              <a:t> (</a:t>
            </a:r>
            <a:r>
              <a:rPr lang="en-US" sz="3600" dirty="0" err="1" smtClean="0"/>
              <a:t>আইসিটি</a:t>
            </a:r>
            <a:r>
              <a:rPr lang="en-US" sz="3600" dirty="0" smtClean="0"/>
              <a:t> )</a:t>
            </a:r>
          </a:p>
          <a:p>
            <a:pPr algn="ctr"/>
            <a:r>
              <a:rPr lang="en-US" sz="3600" dirty="0" err="1" smtClean="0"/>
              <a:t>বেলগাছি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দাওয়াতুল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ইসলাম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দাখিল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মাদরাসা</a:t>
            </a:r>
            <a:r>
              <a:rPr lang="en-US" sz="3600" dirty="0" smtClean="0"/>
              <a:t> ,</a:t>
            </a:r>
            <a:r>
              <a:rPr lang="en-US" sz="3600" dirty="0" err="1" smtClean="0"/>
              <a:t>খানগঞ্জ</a:t>
            </a:r>
            <a:r>
              <a:rPr lang="en-US" sz="3600" dirty="0" smtClean="0"/>
              <a:t> , </a:t>
            </a:r>
            <a:r>
              <a:rPr lang="en-US" sz="3600" dirty="0" err="1" smtClean="0"/>
              <a:t>রাজবাড়ী</a:t>
            </a:r>
            <a:r>
              <a:rPr lang="en-US" sz="3600" dirty="0" smtClean="0"/>
              <a:t> </a:t>
            </a:r>
            <a:r>
              <a:rPr lang="en-US" sz="3600" dirty="0" err="1" smtClean="0"/>
              <a:t>সদর</a:t>
            </a:r>
            <a:r>
              <a:rPr lang="en-US" sz="3600" dirty="0" smtClean="0"/>
              <a:t> , </a:t>
            </a:r>
            <a:r>
              <a:rPr lang="en-US" sz="3600" dirty="0" err="1" smtClean="0"/>
              <a:t>রাজবাড়ী</a:t>
            </a:r>
            <a:r>
              <a:rPr lang="en-US" sz="3600" dirty="0" smtClean="0"/>
              <a:t> 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sp>
        <p:nvSpPr>
          <p:cNvPr id="6" name="Down Arrow 5"/>
          <p:cNvSpPr/>
          <p:nvPr/>
        </p:nvSpPr>
        <p:spPr>
          <a:xfrm>
            <a:off x="2743200" y="228600"/>
            <a:ext cx="5181600" cy="1676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43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07992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1143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ভিডিও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6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391400" cy="4191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600200" y="256674"/>
            <a:ext cx="5715000" cy="1828800"/>
          </a:xfrm>
          <a:prstGeom prst="downArrow">
            <a:avLst>
              <a:gd name="adj1" fmla="val 50000"/>
              <a:gd name="adj2" fmla="val 47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আজকের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শিখনফল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38300" y="1115108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…………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১,  </a:t>
            </a:r>
            <a:r>
              <a:rPr lang="en-US" sz="2400" dirty="0" err="1" smtClean="0"/>
              <a:t>করোনা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ভাইরাস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২, </a:t>
            </a:r>
            <a:r>
              <a:rPr lang="en-US" sz="2400" dirty="0" err="1" smtClean="0"/>
              <a:t>করোনা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করোনা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ভাইরাস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ছড়ায়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৩, </a:t>
            </a:r>
            <a:r>
              <a:rPr lang="en-US" sz="2400" dirty="0" err="1" smtClean="0"/>
              <a:t>করোনা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ভাইরাস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উপায়গুলো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3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191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ঠান্ডার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করোনা</a:t>
            </a:r>
            <a:r>
              <a:rPr lang="en-US" sz="2800" dirty="0" smtClean="0"/>
              <a:t> –</a:t>
            </a:r>
            <a:r>
              <a:rPr lang="en-US" sz="2800" dirty="0" err="1" smtClean="0"/>
              <a:t>ভাইরাস</a:t>
            </a:r>
            <a:r>
              <a:rPr lang="en-US" sz="2800" dirty="0" smtClean="0"/>
              <a:t> (Virus) </a:t>
            </a:r>
            <a:r>
              <a:rPr lang="en-US" sz="2800" dirty="0" err="1" smtClean="0"/>
              <a:t>হল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অতিক্ষুদ্র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জৈব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অনুজীব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ভিতরেই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মাত্র</a:t>
            </a:r>
            <a:r>
              <a:rPr lang="en-US" sz="2800" dirty="0" smtClean="0"/>
              <a:t>  </a:t>
            </a:r>
            <a:r>
              <a:rPr lang="en-US" sz="2800" dirty="0" err="1" smtClean="0"/>
              <a:t>বংশবৃদ্ধি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 ।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09700" y="558225"/>
            <a:ext cx="5867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করোনা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ভাইরাস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সংজ্ঞাঃ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705600" cy="27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541" y="914400"/>
            <a:ext cx="41910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981200" y="5943600"/>
            <a:ext cx="32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করোনা</a:t>
            </a:r>
            <a:r>
              <a:rPr lang="en-US" dirty="0"/>
              <a:t> </a:t>
            </a:r>
            <a:r>
              <a:rPr lang="en-US" dirty="0" err="1"/>
              <a:t>ভাইরাস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 smtClean="0"/>
              <a:t>সং</a:t>
            </a:r>
            <a:r>
              <a:rPr lang="en-US" dirty="0" smtClean="0"/>
              <a:t> </a:t>
            </a:r>
            <a:r>
              <a:rPr lang="en-US" dirty="0" err="1" smtClean="0"/>
              <a:t>জ্ঞা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 </a:t>
            </a:r>
            <a:endParaRPr lang="en-US" dirty="0"/>
          </a:p>
        </p:txBody>
      </p:sp>
      <p:pic>
        <p:nvPicPr>
          <p:cNvPr id="4" name="Picture 2" descr="C:\Users\IT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781800" cy="36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467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543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7391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</TotalTime>
  <Words>176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2020-11-16T05:57:07Z</dcterms:created>
  <dcterms:modified xsi:type="dcterms:W3CDTF">2020-12-14T13:28:52Z</dcterms:modified>
</cp:coreProperties>
</file>