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8" r:id="rId5"/>
    <p:sldId id="260" r:id="rId6"/>
    <p:sldId id="279" r:id="rId7"/>
    <p:sldId id="281" r:id="rId8"/>
    <p:sldId id="264" r:id="rId9"/>
    <p:sldId id="284" r:id="rId10"/>
    <p:sldId id="282" r:id="rId11"/>
    <p:sldId id="283" r:id="rId12"/>
    <p:sldId id="285" r:id="rId13"/>
    <p:sldId id="267" r:id="rId14"/>
    <p:sldId id="268" r:id="rId15"/>
    <p:sldId id="287" r:id="rId16"/>
    <p:sldId id="270" r:id="rId17"/>
    <p:sldId id="262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F6CBB-9B66-46F2-B03A-BD86B83BCEA0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DA137CA-AFC9-404C-A10A-B3779382CAA8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Subject: English For Today</a:t>
          </a:r>
          <a:endParaRPr lang="en-US" dirty="0">
            <a:solidFill>
              <a:schemeClr val="tx1"/>
            </a:solidFill>
          </a:endParaRPr>
        </a:p>
      </dgm:t>
    </dgm:pt>
    <dgm:pt modelId="{D4C3BD4C-BFE0-4258-97A5-FE6853C80470}" type="parTrans" cxnId="{A380AC8D-0FC4-4158-B4E9-39E583E0FE04}">
      <dgm:prSet/>
      <dgm:spPr/>
      <dgm:t>
        <a:bodyPr/>
        <a:lstStyle/>
        <a:p>
          <a:endParaRPr lang="en-US"/>
        </a:p>
      </dgm:t>
    </dgm:pt>
    <dgm:pt modelId="{2193510A-59D7-4F5A-8D9D-0EC9443A1070}" type="sibTrans" cxnId="{A380AC8D-0FC4-4158-B4E9-39E583E0FE04}">
      <dgm:prSet/>
      <dgm:spPr/>
      <dgm:t>
        <a:bodyPr/>
        <a:lstStyle/>
        <a:p>
          <a:endParaRPr lang="en-US"/>
        </a:p>
      </dgm:t>
    </dgm:pt>
    <dgm:pt modelId="{E3902035-FF76-4B39-B480-C5FEDA91984E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Class 4</a:t>
          </a:r>
          <a:endParaRPr lang="en-US" dirty="0">
            <a:solidFill>
              <a:schemeClr val="tx1"/>
            </a:solidFill>
          </a:endParaRPr>
        </a:p>
      </dgm:t>
    </dgm:pt>
    <dgm:pt modelId="{F2996085-2A23-4940-BC93-EA5CD70017E3}" type="parTrans" cxnId="{0D383F86-932C-464B-8F1F-A60E0F277266}">
      <dgm:prSet/>
      <dgm:spPr/>
      <dgm:t>
        <a:bodyPr/>
        <a:lstStyle/>
        <a:p>
          <a:endParaRPr lang="en-US"/>
        </a:p>
      </dgm:t>
    </dgm:pt>
    <dgm:pt modelId="{EE7A5270-1CCF-40A1-96F5-2BE094D40222}" type="sibTrans" cxnId="{0D383F86-932C-464B-8F1F-A60E0F277266}">
      <dgm:prSet/>
      <dgm:spPr/>
      <dgm:t>
        <a:bodyPr/>
        <a:lstStyle/>
        <a:p>
          <a:endParaRPr lang="en-US"/>
        </a:p>
      </dgm:t>
    </dgm:pt>
    <dgm:pt modelId="{6A8D00F0-BDB9-45DC-82BA-96CC6644C0FC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Unit: 40</a:t>
          </a:r>
          <a:r>
            <a:rPr lang="bn-BD" dirty="0" smtClean="0">
              <a:solidFill>
                <a:schemeClr val="tx1"/>
              </a:solidFill>
            </a:rPr>
            <a:t>-</a:t>
          </a:r>
          <a:r>
            <a:rPr lang="en-US" dirty="0" smtClean="0">
              <a:solidFill>
                <a:schemeClr val="tx1"/>
              </a:solidFill>
            </a:rPr>
            <a:t>A Garment Worker’s Day</a:t>
          </a:r>
          <a:endParaRPr lang="en-US" dirty="0">
            <a:solidFill>
              <a:schemeClr val="tx1"/>
            </a:solidFill>
          </a:endParaRPr>
        </a:p>
      </dgm:t>
    </dgm:pt>
    <dgm:pt modelId="{492D265B-54AD-4005-97AB-CB9756B675C2}" type="parTrans" cxnId="{ED4BC8FE-2E52-44A5-962B-3C7B8DBAFA78}">
      <dgm:prSet/>
      <dgm:spPr/>
      <dgm:t>
        <a:bodyPr/>
        <a:lstStyle/>
        <a:p>
          <a:endParaRPr lang="en-US"/>
        </a:p>
      </dgm:t>
    </dgm:pt>
    <dgm:pt modelId="{A11B245B-BAFF-4EEA-91E4-E6774F4D593D}" type="sibTrans" cxnId="{ED4BC8FE-2E52-44A5-962B-3C7B8DBAFA78}">
      <dgm:prSet/>
      <dgm:spPr/>
      <dgm:t>
        <a:bodyPr/>
        <a:lstStyle/>
        <a:p>
          <a:endParaRPr lang="en-US"/>
        </a:p>
      </dgm:t>
    </dgm:pt>
    <dgm:pt modelId="{787810A6-6DFB-45B3-800F-6A5693D0E3D2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Lesson: 1-2</a:t>
          </a:r>
          <a:r>
            <a:rPr lang="bn-BD" dirty="0" smtClean="0">
              <a:solidFill>
                <a:schemeClr val="tx1"/>
              </a:solidFill>
            </a:rPr>
            <a:t>(</a:t>
          </a:r>
          <a:r>
            <a:rPr lang="en-US" dirty="0" err="1" smtClean="0">
              <a:solidFill>
                <a:schemeClr val="tx1"/>
              </a:solidFill>
            </a:rPr>
            <a:t>Reshma</a:t>
          </a:r>
          <a:r>
            <a:rPr lang="en-US" dirty="0" smtClean="0">
              <a:solidFill>
                <a:schemeClr val="tx1"/>
              </a:solidFill>
            </a:rPr>
            <a:t> is a……… Sell them</a:t>
          </a:r>
          <a:r>
            <a:rPr lang="bn-BD" dirty="0" smtClean="0">
              <a:solidFill>
                <a:schemeClr val="tx1"/>
              </a:solidFill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41FEC188-905A-4670-9ADD-233B83CBD8D9}" type="parTrans" cxnId="{0AA11D1B-EDAB-4484-A500-2D7543F0B600}">
      <dgm:prSet/>
      <dgm:spPr/>
      <dgm:t>
        <a:bodyPr/>
        <a:lstStyle/>
        <a:p>
          <a:endParaRPr lang="en-US"/>
        </a:p>
      </dgm:t>
    </dgm:pt>
    <dgm:pt modelId="{0D035858-29ED-4004-A4E0-AABEDB0C5D58}" type="sibTrans" cxnId="{0AA11D1B-EDAB-4484-A500-2D7543F0B600}">
      <dgm:prSet/>
      <dgm:spPr/>
      <dgm:t>
        <a:bodyPr/>
        <a:lstStyle/>
        <a:p>
          <a:endParaRPr lang="en-US"/>
        </a:p>
      </dgm:t>
    </dgm:pt>
    <dgm:pt modelId="{AF4F9DF2-1007-47D3-AC17-E2934A12F497}">
      <dgm:prSet/>
      <dgm:spPr/>
      <dgm:t>
        <a:bodyPr/>
        <a:lstStyle/>
        <a:p>
          <a:pPr rtl="0"/>
          <a:r>
            <a:rPr lang="bn-BD" dirty="0" smtClean="0">
              <a:solidFill>
                <a:schemeClr val="tx1"/>
              </a:solidFill>
            </a:rPr>
            <a:t>Time:40 minutes</a:t>
          </a:r>
          <a:endParaRPr lang="en-US" dirty="0">
            <a:solidFill>
              <a:schemeClr val="tx1"/>
            </a:solidFill>
          </a:endParaRPr>
        </a:p>
      </dgm:t>
    </dgm:pt>
    <dgm:pt modelId="{623765EE-A59B-48F6-B0DA-32B5E0E97AB5}" type="parTrans" cxnId="{D0611D2D-E11C-45AD-9D99-7DBE3628C25B}">
      <dgm:prSet/>
      <dgm:spPr/>
      <dgm:t>
        <a:bodyPr/>
        <a:lstStyle/>
        <a:p>
          <a:endParaRPr lang="en-US"/>
        </a:p>
      </dgm:t>
    </dgm:pt>
    <dgm:pt modelId="{59D6702E-BC9A-4B41-9CA6-0C7ED8884064}" type="sibTrans" cxnId="{D0611D2D-E11C-45AD-9D99-7DBE3628C25B}">
      <dgm:prSet/>
      <dgm:spPr/>
      <dgm:t>
        <a:bodyPr/>
        <a:lstStyle/>
        <a:p>
          <a:endParaRPr lang="en-US"/>
        </a:p>
      </dgm:t>
    </dgm:pt>
    <dgm:pt modelId="{95941CB4-BFF8-4230-AAD5-9758AE21E632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Page: 80</a:t>
          </a:r>
          <a:endParaRPr lang="en-US" dirty="0">
            <a:solidFill>
              <a:schemeClr val="tx1"/>
            </a:solidFill>
          </a:endParaRPr>
        </a:p>
      </dgm:t>
    </dgm:pt>
    <dgm:pt modelId="{7A6E9F40-2828-402C-AAC0-20F7A1EDAAB2}" type="parTrans" cxnId="{D63525B9-DAFB-44E0-8A69-74348BD2F585}">
      <dgm:prSet/>
      <dgm:spPr/>
      <dgm:t>
        <a:bodyPr/>
        <a:lstStyle/>
        <a:p>
          <a:endParaRPr lang="en-US"/>
        </a:p>
      </dgm:t>
    </dgm:pt>
    <dgm:pt modelId="{A9F5AAB2-85F9-46BA-B93B-3691EC70F184}" type="sibTrans" cxnId="{D63525B9-DAFB-44E0-8A69-74348BD2F585}">
      <dgm:prSet/>
      <dgm:spPr/>
      <dgm:t>
        <a:bodyPr/>
        <a:lstStyle/>
        <a:p>
          <a:endParaRPr lang="en-US"/>
        </a:p>
      </dgm:t>
    </dgm:pt>
    <dgm:pt modelId="{D5EDDE27-8ECA-4B8D-AA08-DA7F1CE02EE7}" type="pres">
      <dgm:prSet presAssocID="{E9AF6CBB-9B66-46F2-B03A-BD86B83BCEA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2C5D97-6A97-4C1C-8EF9-00EDD3485C83}" type="pres">
      <dgm:prSet presAssocID="{CDA137CA-AFC9-404C-A10A-B3779382CAA8}" presName="composite" presStyleCnt="0"/>
      <dgm:spPr/>
      <dgm:t>
        <a:bodyPr/>
        <a:lstStyle/>
        <a:p>
          <a:endParaRPr lang="en-US"/>
        </a:p>
      </dgm:t>
    </dgm:pt>
    <dgm:pt modelId="{B961E72C-DE6A-4805-8123-503D85788ECA}" type="pres">
      <dgm:prSet presAssocID="{CDA137CA-AFC9-404C-A10A-B3779382CAA8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AA5F35-39C7-4FAE-AC81-6AB619E6527A}" type="pres">
      <dgm:prSet presAssocID="{CDA137CA-AFC9-404C-A10A-B3779382CAA8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6C04C-5AC7-4F6A-B923-999069CAB3A0}" type="pres">
      <dgm:prSet presAssocID="{2193510A-59D7-4F5A-8D9D-0EC9443A1070}" presName="spacing" presStyleCnt="0"/>
      <dgm:spPr/>
      <dgm:t>
        <a:bodyPr/>
        <a:lstStyle/>
        <a:p>
          <a:endParaRPr lang="en-US"/>
        </a:p>
      </dgm:t>
    </dgm:pt>
    <dgm:pt modelId="{FBDA9286-3CAC-4C41-B9DA-F267AA0E1CD8}" type="pres">
      <dgm:prSet presAssocID="{E3902035-FF76-4B39-B480-C5FEDA91984E}" presName="composite" presStyleCnt="0"/>
      <dgm:spPr/>
      <dgm:t>
        <a:bodyPr/>
        <a:lstStyle/>
        <a:p>
          <a:endParaRPr lang="en-US"/>
        </a:p>
      </dgm:t>
    </dgm:pt>
    <dgm:pt modelId="{B3351113-D84D-4834-AFC3-BEE59B11F76E}" type="pres">
      <dgm:prSet presAssocID="{E3902035-FF76-4B39-B480-C5FEDA91984E}" presName="imgShp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706CD96-B5FE-4A08-823E-D9DB4B02D09C}" type="pres">
      <dgm:prSet presAssocID="{E3902035-FF76-4B39-B480-C5FEDA91984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D4FE4-8591-4219-809C-69E86935D76D}" type="pres">
      <dgm:prSet presAssocID="{EE7A5270-1CCF-40A1-96F5-2BE094D40222}" presName="spacing" presStyleCnt="0"/>
      <dgm:spPr/>
      <dgm:t>
        <a:bodyPr/>
        <a:lstStyle/>
        <a:p>
          <a:endParaRPr lang="en-US"/>
        </a:p>
      </dgm:t>
    </dgm:pt>
    <dgm:pt modelId="{68194F4B-EFAA-4B44-8E85-43DB214E2938}" type="pres">
      <dgm:prSet presAssocID="{6A8D00F0-BDB9-45DC-82BA-96CC6644C0FC}" presName="composite" presStyleCnt="0"/>
      <dgm:spPr/>
      <dgm:t>
        <a:bodyPr/>
        <a:lstStyle/>
        <a:p>
          <a:endParaRPr lang="en-US"/>
        </a:p>
      </dgm:t>
    </dgm:pt>
    <dgm:pt modelId="{1C0CD0FB-4C47-43C4-88E1-6B46039A7BEC}" type="pres">
      <dgm:prSet presAssocID="{6A8D00F0-BDB9-45DC-82BA-96CC6644C0FC}" presName="imgShp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81F80A7-150B-40F4-9737-485C29B97C16}" type="pres">
      <dgm:prSet presAssocID="{6A8D00F0-BDB9-45DC-82BA-96CC6644C0FC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EF82-51A2-4C28-A1B3-29F6F601F7FE}" type="pres">
      <dgm:prSet presAssocID="{A11B245B-BAFF-4EEA-91E4-E6774F4D593D}" presName="spacing" presStyleCnt="0"/>
      <dgm:spPr/>
      <dgm:t>
        <a:bodyPr/>
        <a:lstStyle/>
        <a:p>
          <a:endParaRPr lang="en-US"/>
        </a:p>
      </dgm:t>
    </dgm:pt>
    <dgm:pt modelId="{E00871D3-D2FB-4108-8234-C6265DDF9D47}" type="pres">
      <dgm:prSet presAssocID="{787810A6-6DFB-45B3-800F-6A5693D0E3D2}" presName="composite" presStyleCnt="0"/>
      <dgm:spPr/>
      <dgm:t>
        <a:bodyPr/>
        <a:lstStyle/>
        <a:p>
          <a:endParaRPr lang="en-US"/>
        </a:p>
      </dgm:t>
    </dgm:pt>
    <dgm:pt modelId="{D9B0377E-717B-4B3C-B324-6BF7A18ECD0A}" type="pres">
      <dgm:prSet presAssocID="{787810A6-6DFB-45B3-800F-6A5693D0E3D2}" presName="imgShp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F0787D0-AE74-4907-BE80-309F92A64FAD}" type="pres">
      <dgm:prSet presAssocID="{787810A6-6DFB-45B3-800F-6A5693D0E3D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E089A-7D10-4DFB-BCB8-7F7DD7915B88}" type="pres">
      <dgm:prSet presAssocID="{0D035858-29ED-4004-A4E0-AABEDB0C5D58}" presName="spacing" presStyleCnt="0"/>
      <dgm:spPr/>
      <dgm:t>
        <a:bodyPr/>
        <a:lstStyle/>
        <a:p>
          <a:endParaRPr lang="en-US"/>
        </a:p>
      </dgm:t>
    </dgm:pt>
    <dgm:pt modelId="{DBF4BF3A-F775-44EE-9A0B-3A43F76BB3A6}" type="pres">
      <dgm:prSet presAssocID="{95941CB4-BFF8-4230-AAD5-9758AE21E632}" presName="composite" presStyleCnt="0"/>
      <dgm:spPr/>
      <dgm:t>
        <a:bodyPr/>
        <a:lstStyle/>
        <a:p>
          <a:endParaRPr lang="en-US"/>
        </a:p>
      </dgm:t>
    </dgm:pt>
    <dgm:pt modelId="{1EA37D4F-C676-4AB4-A016-7C371E33E188}" type="pres">
      <dgm:prSet presAssocID="{95941CB4-BFF8-4230-AAD5-9758AE21E632}" presName="imgShp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E945197-ED0D-40F0-994D-FC9FB671D2F1}" type="pres">
      <dgm:prSet presAssocID="{95941CB4-BFF8-4230-AAD5-9758AE21E632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A6335-138F-4D93-8486-726D270DDA4E}" type="pres">
      <dgm:prSet presAssocID="{A9F5AAB2-85F9-46BA-B93B-3691EC70F184}" presName="spacing" presStyleCnt="0"/>
      <dgm:spPr/>
      <dgm:t>
        <a:bodyPr/>
        <a:lstStyle/>
        <a:p>
          <a:endParaRPr lang="en-US"/>
        </a:p>
      </dgm:t>
    </dgm:pt>
    <dgm:pt modelId="{9ED23CD8-6C3B-481A-A39C-AC1F028D3FBA}" type="pres">
      <dgm:prSet presAssocID="{AF4F9DF2-1007-47D3-AC17-E2934A12F497}" presName="composite" presStyleCnt="0"/>
      <dgm:spPr/>
      <dgm:t>
        <a:bodyPr/>
        <a:lstStyle/>
        <a:p>
          <a:endParaRPr lang="en-US"/>
        </a:p>
      </dgm:t>
    </dgm:pt>
    <dgm:pt modelId="{BE0C4353-6B47-4192-A89B-F4413AB53B9A}" type="pres">
      <dgm:prSet presAssocID="{AF4F9DF2-1007-47D3-AC17-E2934A12F497}" presName="imgShp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3B878E4-29F5-496B-AEA5-47B87BACAA88}" type="pres">
      <dgm:prSet presAssocID="{AF4F9DF2-1007-47D3-AC17-E2934A12F497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C8EF48-1320-4EC4-BBDF-F0CCF05E1D5F}" type="presOf" srcId="{E3902035-FF76-4B39-B480-C5FEDA91984E}" destId="{A706CD96-B5FE-4A08-823E-D9DB4B02D09C}" srcOrd="0" destOrd="0" presId="urn:microsoft.com/office/officeart/2005/8/layout/vList3#1"/>
    <dgm:cxn modelId="{A380AC8D-0FC4-4158-B4E9-39E583E0FE04}" srcId="{E9AF6CBB-9B66-46F2-B03A-BD86B83BCEA0}" destId="{CDA137CA-AFC9-404C-A10A-B3779382CAA8}" srcOrd="0" destOrd="0" parTransId="{D4C3BD4C-BFE0-4258-97A5-FE6853C80470}" sibTransId="{2193510A-59D7-4F5A-8D9D-0EC9443A1070}"/>
    <dgm:cxn modelId="{DC2FBF5B-5D9C-4836-ADD2-E2F19AF35EE1}" type="presOf" srcId="{6A8D00F0-BDB9-45DC-82BA-96CC6644C0FC}" destId="{481F80A7-150B-40F4-9737-485C29B97C16}" srcOrd="0" destOrd="0" presId="urn:microsoft.com/office/officeart/2005/8/layout/vList3#1"/>
    <dgm:cxn modelId="{0AA11D1B-EDAB-4484-A500-2D7543F0B600}" srcId="{E9AF6CBB-9B66-46F2-B03A-BD86B83BCEA0}" destId="{787810A6-6DFB-45B3-800F-6A5693D0E3D2}" srcOrd="3" destOrd="0" parTransId="{41FEC188-905A-4670-9ADD-233B83CBD8D9}" sibTransId="{0D035858-29ED-4004-A4E0-AABEDB0C5D58}"/>
    <dgm:cxn modelId="{D0611D2D-E11C-45AD-9D99-7DBE3628C25B}" srcId="{E9AF6CBB-9B66-46F2-B03A-BD86B83BCEA0}" destId="{AF4F9DF2-1007-47D3-AC17-E2934A12F497}" srcOrd="5" destOrd="0" parTransId="{623765EE-A59B-48F6-B0DA-32B5E0E97AB5}" sibTransId="{59D6702E-BC9A-4B41-9CA6-0C7ED8884064}"/>
    <dgm:cxn modelId="{505AA00B-F6A0-46CA-83FD-52D0337345D9}" type="presOf" srcId="{E9AF6CBB-9B66-46F2-B03A-BD86B83BCEA0}" destId="{D5EDDE27-8ECA-4B8D-AA08-DA7F1CE02EE7}" srcOrd="0" destOrd="0" presId="urn:microsoft.com/office/officeart/2005/8/layout/vList3#1"/>
    <dgm:cxn modelId="{0A5659F3-CFD4-4C0C-86C4-09A0515EFED4}" type="presOf" srcId="{787810A6-6DFB-45B3-800F-6A5693D0E3D2}" destId="{3F0787D0-AE74-4907-BE80-309F92A64FAD}" srcOrd="0" destOrd="0" presId="urn:microsoft.com/office/officeart/2005/8/layout/vList3#1"/>
    <dgm:cxn modelId="{5D7F2DE2-48FA-4553-B775-404675419165}" type="presOf" srcId="{AF4F9DF2-1007-47D3-AC17-E2934A12F497}" destId="{93B878E4-29F5-496B-AEA5-47B87BACAA88}" srcOrd="0" destOrd="0" presId="urn:microsoft.com/office/officeart/2005/8/layout/vList3#1"/>
    <dgm:cxn modelId="{863EB101-D732-4E11-BF46-57DA1A8D9410}" type="presOf" srcId="{95941CB4-BFF8-4230-AAD5-9758AE21E632}" destId="{CE945197-ED0D-40F0-994D-FC9FB671D2F1}" srcOrd="0" destOrd="0" presId="urn:microsoft.com/office/officeart/2005/8/layout/vList3#1"/>
    <dgm:cxn modelId="{ED4BC8FE-2E52-44A5-962B-3C7B8DBAFA78}" srcId="{E9AF6CBB-9B66-46F2-B03A-BD86B83BCEA0}" destId="{6A8D00F0-BDB9-45DC-82BA-96CC6644C0FC}" srcOrd="2" destOrd="0" parTransId="{492D265B-54AD-4005-97AB-CB9756B675C2}" sibTransId="{A11B245B-BAFF-4EEA-91E4-E6774F4D593D}"/>
    <dgm:cxn modelId="{0D383F86-932C-464B-8F1F-A60E0F277266}" srcId="{E9AF6CBB-9B66-46F2-B03A-BD86B83BCEA0}" destId="{E3902035-FF76-4B39-B480-C5FEDA91984E}" srcOrd="1" destOrd="0" parTransId="{F2996085-2A23-4940-BC93-EA5CD70017E3}" sibTransId="{EE7A5270-1CCF-40A1-96F5-2BE094D40222}"/>
    <dgm:cxn modelId="{D63525B9-DAFB-44E0-8A69-74348BD2F585}" srcId="{E9AF6CBB-9B66-46F2-B03A-BD86B83BCEA0}" destId="{95941CB4-BFF8-4230-AAD5-9758AE21E632}" srcOrd="4" destOrd="0" parTransId="{7A6E9F40-2828-402C-AAC0-20F7A1EDAAB2}" sibTransId="{A9F5AAB2-85F9-46BA-B93B-3691EC70F184}"/>
    <dgm:cxn modelId="{BBF0B3EF-2D3E-4991-96BB-C3B2128E6911}" type="presOf" srcId="{CDA137CA-AFC9-404C-A10A-B3779382CAA8}" destId="{5EAA5F35-39C7-4FAE-AC81-6AB619E6527A}" srcOrd="0" destOrd="0" presId="urn:microsoft.com/office/officeart/2005/8/layout/vList3#1"/>
    <dgm:cxn modelId="{30478625-02C0-4D56-866C-BAA469F703C7}" type="presParOf" srcId="{D5EDDE27-8ECA-4B8D-AA08-DA7F1CE02EE7}" destId="{2A2C5D97-6A97-4C1C-8EF9-00EDD3485C83}" srcOrd="0" destOrd="0" presId="urn:microsoft.com/office/officeart/2005/8/layout/vList3#1"/>
    <dgm:cxn modelId="{7B2388CD-69CB-4749-9B4A-13C5115A1CAD}" type="presParOf" srcId="{2A2C5D97-6A97-4C1C-8EF9-00EDD3485C83}" destId="{B961E72C-DE6A-4805-8123-503D85788ECA}" srcOrd="0" destOrd="0" presId="urn:microsoft.com/office/officeart/2005/8/layout/vList3#1"/>
    <dgm:cxn modelId="{56EF6568-C2DA-4665-8BE9-E0B16D74EAA2}" type="presParOf" srcId="{2A2C5D97-6A97-4C1C-8EF9-00EDD3485C83}" destId="{5EAA5F35-39C7-4FAE-AC81-6AB619E6527A}" srcOrd="1" destOrd="0" presId="urn:microsoft.com/office/officeart/2005/8/layout/vList3#1"/>
    <dgm:cxn modelId="{E642A6D9-88AD-4BC1-B0AE-637599899E43}" type="presParOf" srcId="{D5EDDE27-8ECA-4B8D-AA08-DA7F1CE02EE7}" destId="{C126C04C-5AC7-4F6A-B923-999069CAB3A0}" srcOrd="1" destOrd="0" presId="urn:microsoft.com/office/officeart/2005/8/layout/vList3#1"/>
    <dgm:cxn modelId="{65270C37-F3D2-4FDF-8F91-B5ED3BF321DD}" type="presParOf" srcId="{D5EDDE27-8ECA-4B8D-AA08-DA7F1CE02EE7}" destId="{FBDA9286-3CAC-4C41-B9DA-F267AA0E1CD8}" srcOrd="2" destOrd="0" presId="urn:microsoft.com/office/officeart/2005/8/layout/vList3#1"/>
    <dgm:cxn modelId="{F8AFA851-3F33-43DA-B21B-10EE422B0B5A}" type="presParOf" srcId="{FBDA9286-3CAC-4C41-B9DA-F267AA0E1CD8}" destId="{B3351113-D84D-4834-AFC3-BEE59B11F76E}" srcOrd="0" destOrd="0" presId="urn:microsoft.com/office/officeart/2005/8/layout/vList3#1"/>
    <dgm:cxn modelId="{EB6FBD51-A945-4E01-A8B3-8BC27BE0CFD0}" type="presParOf" srcId="{FBDA9286-3CAC-4C41-B9DA-F267AA0E1CD8}" destId="{A706CD96-B5FE-4A08-823E-D9DB4B02D09C}" srcOrd="1" destOrd="0" presId="urn:microsoft.com/office/officeart/2005/8/layout/vList3#1"/>
    <dgm:cxn modelId="{FE2ECDE7-725B-41CC-8390-B124BAABAC2A}" type="presParOf" srcId="{D5EDDE27-8ECA-4B8D-AA08-DA7F1CE02EE7}" destId="{CA4D4FE4-8591-4219-809C-69E86935D76D}" srcOrd="3" destOrd="0" presId="urn:microsoft.com/office/officeart/2005/8/layout/vList3#1"/>
    <dgm:cxn modelId="{5722A488-A79D-47FB-A76F-889DA8C0E7AA}" type="presParOf" srcId="{D5EDDE27-8ECA-4B8D-AA08-DA7F1CE02EE7}" destId="{68194F4B-EFAA-4B44-8E85-43DB214E2938}" srcOrd="4" destOrd="0" presId="urn:microsoft.com/office/officeart/2005/8/layout/vList3#1"/>
    <dgm:cxn modelId="{341CF01C-5607-44A8-B195-9BB065DF9D4B}" type="presParOf" srcId="{68194F4B-EFAA-4B44-8E85-43DB214E2938}" destId="{1C0CD0FB-4C47-43C4-88E1-6B46039A7BEC}" srcOrd="0" destOrd="0" presId="urn:microsoft.com/office/officeart/2005/8/layout/vList3#1"/>
    <dgm:cxn modelId="{69043832-184E-4D12-B505-926B96F4893F}" type="presParOf" srcId="{68194F4B-EFAA-4B44-8E85-43DB214E2938}" destId="{481F80A7-150B-40F4-9737-485C29B97C16}" srcOrd="1" destOrd="0" presId="urn:microsoft.com/office/officeart/2005/8/layout/vList3#1"/>
    <dgm:cxn modelId="{1F8431A8-8135-4AAF-8EB8-FE691D31AAC8}" type="presParOf" srcId="{D5EDDE27-8ECA-4B8D-AA08-DA7F1CE02EE7}" destId="{7611EF82-51A2-4C28-A1B3-29F6F601F7FE}" srcOrd="5" destOrd="0" presId="urn:microsoft.com/office/officeart/2005/8/layout/vList3#1"/>
    <dgm:cxn modelId="{10E9C777-F30B-4129-B31A-018CAAD383CC}" type="presParOf" srcId="{D5EDDE27-8ECA-4B8D-AA08-DA7F1CE02EE7}" destId="{E00871D3-D2FB-4108-8234-C6265DDF9D47}" srcOrd="6" destOrd="0" presId="urn:microsoft.com/office/officeart/2005/8/layout/vList3#1"/>
    <dgm:cxn modelId="{021C521C-F09C-4D68-916B-F206CF00180F}" type="presParOf" srcId="{E00871D3-D2FB-4108-8234-C6265DDF9D47}" destId="{D9B0377E-717B-4B3C-B324-6BF7A18ECD0A}" srcOrd="0" destOrd="0" presId="urn:microsoft.com/office/officeart/2005/8/layout/vList3#1"/>
    <dgm:cxn modelId="{79F3DCFC-4BEF-4902-B4D6-426F02E395E7}" type="presParOf" srcId="{E00871D3-D2FB-4108-8234-C6265DDF9D47}" destId="{3F0787D0-AE74-4907-BE80-309F92A64FAD}" srcOrd="1" destOrd="0" presId="urn:microsoft.com/office/officeart/2005/8/layout/vList3#1"/>
    <dgm:cxn modelId="{A805C098-731F-40CC-A1E3-EB6DC4FAE724}" type="presParOf" srcId="{D5EDDE27-8ECA-4B8D-AA08-DA7F1CE02EE7}" destId="{CFFE089A-7D10-4DFB-BCB8-7F7DD7915B88}" srcOrd="7" destOrd="0" presId="urn:microsoft.com/office/officeart/2005/8/layout/vList3#1"/>
    <dgm:cxn modelId="{13E049F4-1F6E-4678-A2F8-06CF37E4299C}" type="presParOf" srcId="{D5EDDE27-8ECA-4B8D-AA08-DA7F1CE02EE7}" destId="{DBF4BF3A-F775-44EE-9A0B-3A43F76BB3A6}" srcOrd="8" destOrd="0" presId="urn:microsoft.com/office/officeart/2005/8/layout/vList3#1"/>
    <dgm:cxn modelId="{1BEAD982-9EFD-4C7A-93F9-CFE94ACA3369}" type="presParOf" srcId="{DBF4BF3A-F775-44EE-9A0B-3A43F76BB3A6}" destId="{1EA37D4F-C676-4AB4-A016-7C371E33E188}" srcOrd="0" destOrd="0" presId="urn:microsoft.com/office/officeart/2005/8/layout/vList3#1"/>
    <dgm:cxn modelId="{7439D6EA-B547-4E68-A984-5223D6B3C204}" type="presParOf" srcId="{DBF4BF3A-F775-44EE-9A0B-3A43F76BB3A6}" destId="{CE945197-ED0D-40F0-994D-FC9FB671D2F1}" srcOrd="1" destOrd="0" presId="urn:microsoft.com/office/officeart/2005/8/layout/vList3#1"/>
    <dgm:cxn modelId="{1C82096E-9B67-444F-9DCB-88438BCF3C28}" type="presParOf" srcId="{D5EDDE27-8ECA-4B8D-AA08-DA7F1CE02EE7}" destId="{74DA6335-138F-4D93-8486-726D270DDA4E}" srcOrd="9" destOrd="0" presId="urn:microsoft.com/office/officeart/2005/8/layout/vList3#1"/>
    <dgm:cxn modelId="{012A9241-BF17-4C9A-858B-5D206DC5E8B8}" type="presParOf" srcId="{D5EDDE27-8ECA-4B8D-AA08-DA7F1CE02EE7}" destId="{9ED23CD8-6C3B-481A-A39C-AC1F028D3FBA}" srcOrd="10" destOrd="0" presId="urn:microsoft.com/office/officeart/2005/8/layout/vList3#1"/>
    <dgm:cxn modelId="{C49EEA83-49D6-4069-A8D8-EC9DE41C6BEC}" type="presParOf" srcId="{9ED23CD8-6C3B-481A-A39C-AC1F028D3FBA}" destId="{BE0C4353-6B47-4192-A89B-F4413AB53B9A}" srcOrd="0" destOrd="0" presId="urn:microsoft.com/office/officeart/2005/8/layout/vList3#1"/>
    <dgm:cxn modelId="{89D2DA10-9850-48AD-BFBA-1819BE7F43F5}" type="presParOf" srcId="{9ED23CD8-6C3B-481A-A39C-AC1F028D3FBA}" destId="{93B878E4-29F5-496B-AEA5-47B87BACAA8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A5F35-39C7-4FAE-AC81-6AB619E6527A}">
      <dsp:nvSpPr>
        <dsp:cNvPr id="0" name=""/>
        <dsp:cNvSpPr/>
      </dsp:nvSpPr>
      <dsp:spPr>
        <a:xfrm rot="10800000">
          <a:off x="2150939" y="742"/>
          <a:ext cx="7826806" cy="71810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63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Subject: English For Today</a:t>
          </a:r>
          <a:endParaRPr lang="en-US" sz="3300" kern="1200" dirty="0">
            <a:solidFill>
              <a:schemeClr val="tx1"/>
            </a:solidFill>
          </a:endParaRPr>
        </a:p>
      </dsp:txBody>
      <dsp:txXfrm rot="10800000">
        <a:off x="2330464" y="742"/>
        <a:ext cx="7647281" cy="718102"/>
      </dsp:txXfrm>
    </dsp:sp>
    <dsp:sp modelId="{B961E72C-DE6A-4805-8123-503D85788ECA}">
      <dsp:nvSpPr>
        <dsp:cNvPr id="0" name=""/>
        <dsp:cNvSpPr/>
      </dsp:nvSpPr>
      <dsp:spPr>
        <a:xfrm>
          <a:off x="1791887" y="742"/>
          <a:ext cx="718102" cy="7181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6CD96-B5FE-4A08-823E-D9DB4B02D09C}">
      <dsp:nvSpPr>
        <dsp:cNvPr id="0" name=""/>
        <dsp:cNvSpPr/>
      </dsp:nvSpPr>
      <dsp:spPr>
        <a:xfrm rot="10800000">
          <a:off x="2150939" y="933204"/>
          <a:ext cx="7826806" cy="71810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63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Class 4</a:t>
          </a:r>
          <a:endParaRPr lang="en-US" sz="3300" kern="1200" dirty="0">
            <a:solidFill>
              <a:schemeClr val="tx1"/>
            </a:solidFill>
          </a:endParaRPr>
        </a:p>
      </dsp:txBody>
      <dsp:txXfrm rot="10800000">
        <a:off x="2330464" y="933204"/>
        <a:ext cx="7647281" cy="718102"/>
      </dsp:txXfrm>
    </dsp:sp>
    <dsp:sp modelId="{B3351113-D84D-4834-AFC3-BEE59B11F76E}">
      <dsp:nvSpPr>
        <dsp:cNvPr id="0" name=""/>
        <dsp:cNvSpPr/>
      </dsp:nvSpPr>
      <dsp:spPr>
        <a:xfrm>
          <a:off x="1791887" y="933204"/>
          <a:ext cx="718102" cy="7181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F80A7-150B-40F4-9737-485C29B97C16}">
      <dsp:nvSpPr>
        <dsp:cNvPr id="0" name=""/>
        <dsp:cNvSpPr/>
      </dsp:nvSpPr>
      <dsp:spPr>
        <a:xfrm rot="10800000">
          <a:off x="2150939" y="1865666"/>
          <a:ext cx="7826806" cy="71810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63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Unit: 40</a:t>
          </a:r>
          <a:r>
            <a:rPr lang="bn-BD" sz="3300" kern="1200" dirty="0" smtClean="0">
              <a:solidFill>
                <a:schemeClr val="tx1"/>
              </a:solidFill>
            </a:rPr>
            <a:t>-</a:t>
          </a:r>
          <a:r>
            <a:rPr lang="en-US" sz="3300" kern="1200" dirty="0" smtClean="0">
              <a:solidFill>
                <a:schemeClr val="tx1"/>
              </a:solidFill>
            </a:rPr>
            <a:t>A Garment Worker’s Day</a:t>
          </a:r>
          <a:endParaRPr lang="en-US" sz="3300" kern="1200" dirty="0">
            <a:solidFill>
              <a:schemeClr val="tx1"/>
            </a:solidFill>
          </a:endParaRPr>
        </a:p>
      </dsp:txBody>
      <dsp:txXfrm rot="10800000">
        <a:off x="2330464" y="1865666"/>
        <a:ext cx="7647281" cy="718102"/>
      </dsp:txXfrm>
    </dsp:sp>
    <dsp:sp modelId="{1C0CD0FB-4C47-43C4-88E1-6B46039A7BEC}">
      <dsp:nvSpPr>
        <dsp:cNvPr id="0" name=""/>
        <dsp:cNvSpPr/>
      </dsp:nvSpPr>
      <dsp:spPr>
        <a:xfrm>
          <a:off x="1791887" y="1865666"/>
          <a:ext cx="718102" cy="7181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787D0-AE74-4907-BE80-309F92A64FAD}">
      <dsp:nvSpPr>
        <dsp:cNvPr id="0" name=""/>
        <dsp:cNvSpPr/>
      </dsp:nvSpPr>
      <dsp:spPr>
        <a:xfrm rot="10800000">
          <a:off x="2150939" y="2798128"/>
          <a:ext cx="7826806" cy="71810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63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Lesson: 1-2</a:t>
          </a:r>
          <a:r>
            <a:rPr lang="bn-BD" sz="3300" kern="1200" dirty="0" smtClean="0">
              <a:solidFill>
                <a:schemeClr val="tx1"/>
              </a:solidFill>
            </a:rPr>
            <a:t>(</a:t>
          </a:r>
          <a:r>
            <a:rPr lang="en-US" sz="3300" kern="1200" dirty="0" err="1" smtClean="0">
              <a:solidFill>
                <a:schemeClr val="tx1"/>
              </a:solidFill>
            </a:rPr>
            <a:t>Reshma</a:t>
          </a:r>
          <a:r>
            <a:rPr lang="en-US" sz="3300" kern="1200" dirty="0" smtClean="0">
              <a:solidFill>
                <a:schemeClr val="tx1"/>
              </a:solidFill>
            </a:rPr>
            <a:t> is a……… Sell them</a:t>
          </a:r>
          <a:r>
            <a:rPr lang="bn-BD" sz="3300" kern="1200" dirty="0" smtClean="0">
              <a:solidFill>
                <a:schemeClr val="tx1"/>
              </a:solidFill>
            </a:rPr>
            <a:t>)</a:t>
          </a:r>
          <a:endParaRPr lang="en-US" sz="3300" kern="1200" dirty="0">
            <a:solidFill>
              <a:schemeClr val="tx1"/>
            </a:solidFill>
          </a:endParaRPr>
        </a:p>
      </dsp:txBody>
      <dsp:txXfrm rot="10800000">
        <a:off x="2330464" y="2798128"/>
        <a:ext cx="7647281" cy="718102"/>
      </dsp:txXfrm>
    </dsp:sp>
    <dsp:sp modelId="{D9B0377E-717B-4B3C-B324-6BF7A18ECD0A}">
      <dsp:nvSpPr>
        <dsp:cNvPr id="0" name=""/>
        <dsp:cNvSpPr/>
      </dsp:nvSpPr>
      <dsp:spPr>
        <a:xfrm>
          <a:off x="1791887" y="2798128"/>
          <a:ext cx="718102" cy="7181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45197-ED0D-40F0-994D-FC9FB671D2F1}">
      <dsp:nvSpPr>
        <dsp:cNvPr id="0" name=""/>
        <dsp:cNvSpPr/>
      </dsp:nvSpPr>
      <dsp:spPr>
        <a:xfrm rot="10800000">
          <a:off x="2150939" y="3730589"/>
          <a:ext cx="7826806" cy="718102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63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Page: 80</a:t>
          </a:r>
          <a:endParaRPr lang="en-US" sz="3300" kern="1200" dirty="0">
            <a:solidFill>
              <a:schemeClr val="tx1"/>
            </a:solidFill>
          </a:endParaRPr>
        </a:p>
      </dsp:txBody>
      <dsp:txXfrm rot="10800000">
        <a:off x="2330464" y="3730589"/>
        <a:ext cx="7647281" cy="718102"/>
      </dsp:txXfrm>
    </dsp:sp>
    <dsp:sp modelId="{1EA37D4F-C676-4AB4-A016-7C371E33E188}">
      <dsp:nvSpPr>
        <dsp:cNvPr id="0" name=""/>
        <dsp:cNvSpPr/>
      </dsp:nvSpPr>
      <dsp:spPr>
        <a:xfrm>
          <a:off x="1791887" y="3730589"/>
          <a:ext cx="718102" cy="7181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878E4-29F5-496B-AEA5-47B87BACAA88}">
      <dsp:nvSpPr>
        <dsp:cNvPr id="0" name=""/>
        <dsp:cNvSpPr/>
      </dsp:nvSpPr>
      <dsp:spPr>
        <a:xfrm rot="10800000">
          <a:off x="2150939" y="4663051"/>
          <a:ext cx="7826806" cy="71810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63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solidFill>
                <a:schemeClr val="tx1"/>
              </a:solidFill>
            </a:rPr>
            <a:t>Time:40 minutes</a:t>
          </a:r>
          <a:endParaRPr lang="en-US" sz="3300" kern="1200" dirty="0">
            <a:solidFill>
              <a:schemeClr val="tx1"/>
            </a:solidFill>
          </a:endParaRPr>
        </a:p>
      </dsp:txBody>
      <dsp:txXfrm rot="10800000">
        <a:off x="2330464" y="4663051"/>
        <a:ext cx="7647281" cy="718102"/>
      </dsp:txXfrm>
    </dsp:sp>
    <dsp:sp modelId="{BE0C4353-6B47-4192-A89B-F4413AB53B9A}">
      <dsp:nvSpPr>
        <dsp:cNvPr id="0" name=""/>
        <dsp:cNvSpPr/>
      </dsp:nvSpPr>
      <dsp:spPr>
        <a:xfrm>
          <a:off x="1791887" y="4663051"/>
          <a:ext cx="718102" cy="7181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F464-E164-4D4E-8D19-0371BEC25B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624-1805-4FA9-AF98-FDAD71869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F464-E164-4D4E-8D19-0371BEC25B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624-1805-4FA9-AF98-FDAD71869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F464-E164-4D4E-8D19-0371BEC25B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624-1805-4FA9-AF98-FDAD71869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F464-E164-4D4E-8D19-0371BEC25B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624-1805-4FA9-AF98-FDAD71869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F464-E164-4D4E-8D19-0371BEC25B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624-1805-4FA9-AF98-FDAD71869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F464-E164-4D4E-8D19-0371BEC25B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624-1805-4FA9-AF98-FDAD71869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F464-E164-4D4E-8D19-0371BEC25B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624-1805-4FA9-AF98-FDAD71869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F464-E164-4D4E-8D19-0371BEC25B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624-1805-4FA9-AF98-FDAD71869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F464-E164-4D4E-8D19-0371BEC25B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624-1805-4FA9-AF98-FDAD71869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F464-E164-4D4E-8D19-0371BEC25B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624-1805-4FA9-AF98-FDAD71869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F464-E164-4D4E-8D19-0371BEC25B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624-1805-4FA9-AF98-FDAD71869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8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BF464-E164-4D4E-8D19-0371BEC25B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7B624-1805-4FA9-AF98-FDAD71869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3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" y="0"/>
            <a:ext cx="1219630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0751" y="58398"/>
            <a:ext cx="845819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</a:p>
          <a:p>
            <a:pPr algn="ctr"/>
            <a:r>
              <a:rPr lang="en-US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  <a:p>
            <a:pPr algn="ctr"/>
            <a:r>
              <a:rPr lang="en-US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everybody</a:t>
            </a:r>
            <a:endParaRPr lang="en-US" sz="13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E:\content picture&amp;videos\fd4948865f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0"/>
            <a:ext cx="614900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content picture&amp;videos\fd4948865f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122506" y="0"/>
            <a:ext cx="6069493" cy="69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3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3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2046" y="496389"/>
            <a:ext cx="7014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‘A garment worker’s day’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পোশাক শ্রমিক দিবস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06692" y="0"/>
            <a:ext cx="3488586" cy="17318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87927" y="1956375"/>
            <a:ext cx="10848109" cy="44012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garment worker in Dhaka. She’s 18 years old.</a:t>
            </a:r>
            <a:endParaRPr lang="bn-BD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রেশমা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ঢাকায় পোশাক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 বয়স ১৮ বছর।</a:t>
            </a:r>
            <a:endParaRPr lang="bn-BD" sz="28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family came to Dhaka from a village eight years ago. </a:t>
            </a:r>
            <a:endParaRPr lang="bn-BD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 পরিবার আট বছর আগে গ্রাম থেকে ঢাকায় আসে।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 river erosion in her village. </a:t>
            </a:r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 গ্রামে নদীভাঙন হয়েছিলো।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lost their home. So the family came to Dhaka. 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তারা বসতভিটা হারিয়ে ছিলো। তাই পরিবারটি ঢাকায় চলে আসে।</a:t>
            </a:r>
          </a:p>
          <a:p>
            <a:pPr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</a:t>
            </a:r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worked as a rickshaw</a:t>
            </a:r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driver, but he died in an accident.</a:t>
            </a:r>
            <a:endParaRPr lang="bn-BD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রেশমার বাবা রিক্সা চালাতেন কিন্তু এক দূর্ঘটনায় তার মৃত্যু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12-Point Star 4"/>
          <p:cNvSpPr/>
          <p:nvPr/>
        </p:nvSpPr>
        <p:spPr>
          <a:xfrm>
            <a:off x="-1" y="0"/>
            <a:ext cx="1967345" cy="169025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With meaning in </a:t>
            </a:r>
            <a:r>
              <a:rPr lang="en-US" dirty="0" err="1" smtClean="0">
                <a:solidFill>
                  <a:schemeClr val="tx1"/>
                </a:solidFill>
              </a:rPr>
              <a:t>Bengla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0254" y="149586"/>
            <a:ext cx="65467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‘A garment worker’s day’</a:t>
            </a:r>
            <a:endParaRPr lang="bn-BD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পোশাক শ্রমিক দিবস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013372" y="0"/>
            <a:ext cx="2981905" cy="15414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78873" y="1720840"/>
            <a:ext cx="10446327" cy="440120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uncle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helped the family.</a:t>
            </a:r>
            <a:endParaRPr lang="bn-BD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রেশমার  চাচা </a:t>
            </a:r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পরিবারটির</a:t>
            </a:r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সাহায্য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এগিয়ে আসেন।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found a small house for them at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Kalyanpur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n-BD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তিনি তাদের থাকার জন্য কল্যানপুরে একটি ছোট বাসা খুঁজে দেন।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took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a Garment factory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Mirpur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She works their now.</a:t>
            </a:r>
            <a:endParaRPr lang="bn-BD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তিনি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রেশমাকে 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মিরপুরের এক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পোশাক কারখানায় নিয়ে যান 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সে এখন সেখানে কাজ করে।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younger brother Babul goes to school. He is in class 5.</a:t>
            </a:r>
            <a:endParaRPr lang="bn-BD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 ছোট ভাই বাবুল স্কুলে যায়। সে পঞ্চম শ্রেণিতে পড়ে।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mother stitches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Kathas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at home and sells them.</a:t>
            </a:r>
            <a:endParaRPr lang="bn-BD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তার মা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বাসায় 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নকশি কাঁথা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সেলাই করে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বিক্রি করেন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8879" y="274317"/>
            <a:ext cx="6831875" cy="193899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Everybody take your</a:t>
            </a:r>
            <a:r>
              <a:rPr lang="bn-BD" sz="40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EFT book </a:t>
            </a:r>
            <a:endParaRPr lang="bn-BD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and </a:t>
            </a:r>
            <a:endParaRPr lang="bn-BD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open page at </a:t>
            </a:r>
            <a:r>
              <a:rPr lang="bn-BD" sz="40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6369" y="2481682"/>
            <a:ext cx="3047456" cy="399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47" y="2479964"/>
            <a:ext cx="3283528" cy="39559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8911" y="277092"/>
            <a:ext cx="6234546" cy="21236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group reading</a:t>
            </a:r>
            <a:r>
              <a:rPr lang="bn-BD" sz="4400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student read by turn and others will listen.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771" y="285750"/>
            <a:ext cx="4138378" cy="2346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6764" y="2881745"/>
            <a:ext cx="4585854" cy="361603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94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02327" y="318656"/>
            <a:ext cx="775854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Students individual reading </a:t>
            </a:r>
            <a:endParaRPr lang="en-US" sz="48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048" y="165980"/>
            <a:ext cx="2696072" cy="196734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6546" y="1555845"/>
            <a:ext cx="4585854" cy="419379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21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125" y="216169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1.What does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a) She goes to school.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b) She’s a farmer.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c) She’s a garment worker.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d) She doesn’t have a job.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1" y="441788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Who is Babul?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brother.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uncle.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friend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056282" y="3033236"/>
            <a:ext cx="53880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Where is 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fectory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a)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Mirpur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b)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Kalyanpur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c) five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kilometres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away.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d) near Babul’s primary school.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55818" y="221673"/>
            <a:ext cx="6331527" cy="923330"/>
          </a:xfrm>
          <a:prstGeom prst="rect">
            <a:avLst/>
          </a:prstGeom>
          <a:solidFill>
            <a:srgbClr val="00CC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Assessment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993" y="1413146"/>
            <a:ext cx="7232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Choose the correct answer…..</a:t>
            </a:r>
            <a:endParaRPr lang="en-US" sz="36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00"/>
                            </p:stCondLst>
                            <p:childTnLst>
                              <p:par>
                                <p:cTn id="7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71237" y="232233"/>
            <a:ext cx="3773715" cy="82731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0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4532" y="1538515"/>
            <a:ext cx="80609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</a:t>
            </a:r>
          </a:p>
          <a:p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Who is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2.How old is she?</a:t>
            </a:r>
          </a:p>
          <a:p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Why did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family come to Dhaka?</a:t>
            </a:r>
          </a:p>
          <a:p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What was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father’s do?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26" y="43254"/>
            <a:ext cx="3671455" cy="28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2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0857" y="139271"/>
            <a:ext cx="6426558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Now we are going to play a game</a:t>
            </a:r>
            <a:endParaRPr lang="bn-BD" sz="3200" b="1" dirty="0" smtClean="0">
              <a:latin typeface="Times New Roman" pitchFamily="18" charset="0"/>
            </a:endParaRPr>
          </a:p>
          <a:p>
            <a:pPr algn="ctr"/>
            <a:r>
              <a:rPr lang="bn-BD" sz="3200" b="1" dirty="0" smtClean="0">
                <a:latin typeface="Times New Roman" pitchFamily="18" charset="0"/>
              </a:rPr>
              <a:t>(Bingo Game)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24741" y="2690948"/>
            <a:ext cx="3187339" cy="12378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Garment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worker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195942" y="5649502"/>
            <a:ext cx="1449977" cy="901521"/>
          </a:xfrm>
          <a:prstGeom prst="flowChartDocumen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194282" y="4184952"/>
            <a:ext cx="1584295" cy="115909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Driver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13863" y="1449976"/>
            <a:ext cx="5603966" cy="526297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u="sng" dirty="0" smtClean="0">
                <a:latin typeface="Times New Roman" pitchFamily="18" charset="0"/>
              </a:rPr>
              <a:t>Follow the instructions: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have to write 4 words among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them.</a:t>
            </a:r>
            <a:endParaRPr lang="bn-BD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I will remove the words at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random.</a:t>
            </a:r>
            <a:endParaRPr lang="bn-BD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have written one of the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words then circle it out.</a:t>
            </a:r>
            <a:endParaRPr lang="bn-BD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anyone has circled off all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words then shout “BINGO”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he/she will be the winner.</a:t>
            </a:r>
            <a:endParaRPr lang="bn-BD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Ok lets start.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75611" y="5460274"/>
            <a:ext cx="2011680" cy="109728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20241" y="5460274"/>
            <a:ext cx="1854926" cy="100584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</a:t>
            </a:r>
            <a:endParaRPr lang="en-US" sz="32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011679" y="4206240"/>
            <a:ext cx="18810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River e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rosion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40925" y="4140926"/>
            <a:ext cx="1815737" cy="9927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Accident</a:t>
            </a:r>
            <a:endParaRPr lang="en-US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 rot="19858852" flipH="1">
            <a:off x="80598" y="1291203"/>
            <a:ext cx="3104532" cy="16468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some words..</a:t>
            </a:r>
            <a:endParaRPr lang="en-US" sz="28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2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9" grpId="0" animBg="1"/>
      <p:bldP spid="9" grpId="1" animBg="1"/>
      <p:bldP spid="11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8490" y="2109585"/>
            <a:ext cx="1153175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lack Chocolate" panose="02000500000000000000" pitchFamily="50" charset="0"/>
                <a:cs typeface="Times New Roman" pitchFamily="18" charset="0"/>
              </a:rPr>
              <a:t>Thank you</a:t>
            </a:r>
            <a:endParaRPr lang="en-US" sz="166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lack Chocolate" panose="02000500000000000000" pitchFamily="5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3" b="15126"/>
          <a:stretch/>
        </p:blipFill>
        <p:spPr>
          <a:xfrm>
            <a:off x="6700" y="0"/>
            <a:ext cx="12185300" cy="6795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1751" y="358080"/>
            <a:ext cx="4215688" cy="7078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8828" y="5112363"/>
            <a:ext cx="4698611" cy="1631216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Sujan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Garja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Guimara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Government Primary School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Matiranga,Khagarachari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bn-BD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sujangarja2107@gmail.com</a:t>
            </a:r>
            <a:endParaRPr lang="bn-BD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70" y="712023"/>
            <a:ext cx="5441119" cy="40912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94936853"/>
              </p:ext>
            </p:extLst>
          </p:nvPr>
        </p:nvGraphicFramePr>
        <p:xfrm>
          <a:off x="0" y="1201782"/>
          <a:ext cx="11769634" cy="5381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23362" y="365760"/>
            <a:ext cx="377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Lesson Contacts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738568">
            <a:off x="8969504" y="495507"/>
            <a:ext cx="2677886" cy="351319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43" y="744584"/>
            <a:ext cx="2403566" cy="21423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70172" y="679268"/>
            <a:ext cx="2390502" cy="218149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2023" y="701040"/>
            <a:ext cx="2795451" cy="215972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990" y="3644536"/>
            <a:ext cx="2135136" cy="3046988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woman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who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takes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sick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people.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9184" y="2993722"/>
            <a:ext cx="140277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armer 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9560" y="2998793"/>
            <a:ext cx="152400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Teacher 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5411" y="3618442"/>
            <a:ext cx="1682533" cy="317009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person 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who 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grows 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crops.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8758" y="3635308"/>
            <a:ext cx="2116183" cy="31700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person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who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teaches 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students.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13370" y="670831"/>
            <a:ext cx="2782617" cy="21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168433" y="26124"/>
            <a:ext cx="799447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Look at the pictures and think about these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638" y="2995093"/>
            <a:ext cx="1219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Nurse 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5806" y="2952206"/>
            <a:ext cx="289995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Garment worker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6252" y="3618411"/>
            <a:ext cx="2364378" cy="30469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person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who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works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a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garment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factory.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282" y="3225318"/>
            <a:ext cx="3722197" cy="20916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39142" y="5533103"/>
            <a:ext cx="681881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 garment worker’s day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2259874" y="471055"/>
            <a:ext cx="8125097" cy="2611780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we are going to start a new lesson.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525" y="1430937"/>
            <a:ext cx="98973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Recognize sound differences in the context of words.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1.2.1 Recognize which syllable in a word is stressed.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1.3.1 Recognize which words in a sentence are stressed.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3.4.1 Understand statements make by the teacher and students.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4.2.1 Enjoy and understand simple stories.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3147" y="3581296"/>
            <a:ext cx="11569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the teacher and say words, phrases and sentences with proper sounds and stress.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958" y="4459035"/>
            <a:ext cx="118480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1.4.1 Read words , phrases and sentences in the text.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1.5.1 To read words, sentences phrases in the text with proper  pronunciation, stress and intonation.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1.7.1 Read short paragraphs, dialogues and simple letters.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5.1.1 Read silently with understanding paragraphs, stories and other text materials.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5086" y="156751"/>
            <a:ext cx="4572000" cy="7078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80" y="901336"/>
            <a:ext cx="560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4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85" y="3801214"/>
            <a:ext cx="2618900" cy="1476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243773" y="3749040"/>
            <a:ext cx="2591173" cy="146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482" y="261257"/>
            <a:ext cx="2845791" cy="167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9006" y="248194"/>
            <a:ext cx="2981905" cy="170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3" y="3762103"/>
            <a:ext cx="2616436" cy="1604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79" y="3762102"/>
            <a:ext cx="2565186" cy="1599734"/>
          </a:xfrm>
          <a:prstGeom prst="rect">
            <a:avLst/>
          </a:prstGeom>
        </p:spPr>
      </p:pic>
      <p:sp>
        <p:nvSpPr>
          <p:cNvPr id="17" name="Up Arrow Callout 16"/>
          <p:cNvSpPr/>
          <p:nvPr/>
        </p:nvSpPr>
        <p:spPr>
          <a:xfrm>
            <a:off x="9326881" y="5473339"/>
            <a:ext cx="2560320" cy="1162594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 erosion</a:t>
            </a:r>
          </a:p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নদী ভাঙন</a:t>
            </a:r>
            <a:endParaRPr lang="en-US" sz="2800" dirty="0">
              <a:ln w="0"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Up Arrow Callout 17"/>
          <p:cNvSpPr/>
          <p:nvPr/>
        </p:nvSpPr>
        <p:spPr>
          <a:xfrm>
            <a:off x="52252" y="2111833"/>
            <a:ext cx="3104606" cy="1140822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Garment worker</a:t>
            </a:r>
            <a:endParaRPr lang="bn-BD" sz="28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পোশাক শ্রমিক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Up Arrow Callout 18"/>
          <p:cNvSpPr/>
          <p:nvPr/>
        </p:nvSpPr>
        <p:spPr>
          <a:xfrm>
            <a:off x="3104606" y="5482047"/>
            <a:ext cx="2560320" cy="1162594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Rickshaw</a:t>
            </a:r>
            <a:r>
              <a:rPr lang="bn-B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driver</a:t>
            </a:r>
            <a:endParaRPr lang="bn-BD" sz="28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রিক্সা-চালক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Up Arrow Callout 19"/>
          <p:cNvSpPr/>
          <p:nvPr/>
        </p:nvSpPr>
        <p:spPr>
          <a:xfrm>
            <a:off x="9187546" y="2055223"/>
            <a:ext cx="2560320" cy="1162594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rgbClr val="FF00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Factory</a:t>
            </a:r>
            <a:endParaRPr lang="bn-BD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কারখানা 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Up Arrow Callout 20"/>
          <p:cNvSpPr/>
          <p:nvPr/>
        </p:nvSpPr>
        <p:spPr>
          <a:xfrm>
            <a:off x="65315" y="5529946"/>
            <a:ext cx="2704011" cy="1140822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  <a:endParaRPr lang="bn-BD" sz="28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ছোট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Up Arrow Callout 21"/>
          <p:cNvSpPr/>
          <p:nvPr/>
        </p:nvSpPr>
        <p:spPr>
          <a:xfrm>
            <a:off x="6235337" y="5490755"/>
            <a:ext cx="2560320" cy="1162594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Accident</a:t>
            </a:r>
          </a:p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দূর্ঘটনা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Quad Arrow Callout 22"/>
          <p:cNvSpPr/>
          <p:nvPr/>
        </p:nvSpPr>
        <p:spPr>
          <a:xfrm>
            <a:off x="3657600" y="-1"/>
            <a:ext cx="4963886" cy="3461657"/>
          </a:xfrm>
          <a:prstGeom prst="quadArrowCallout">
            <a:avLst/>
          </a:prstGeom>
          <a:solidFill>
            <a:srgbClr val="0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Let’s we know some new words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7017" y="551949"/>
            <a:ext cx="1101198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we are going to read a passage named.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9166" y="5088961"/>
            <a:ext cx="8885503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‘A garment worker’s day’</a:t>
            </a:r>
          </a:p>
        </p:txBody>
      </p:sp>
      <p:sp>
        <p:nvSpPr>
          <p:cNvPr id="8" name="Down Arrow 7"/>
          <p:cNvSpPr/>
          <p:nvPr/>
        </p:nvSpPr>
        <p:spPr>
          <a:xfrm>
            <a:off x="5277394" y="1593668"/>
            <a:ext cx="1162595" cy="1188721"/>
          </a:xfrm>
          <a:prstGeom prst="downArrow">
            <a:avLst>
              <a:gd name="adj1" fmla="val 50000"/>
              <a:gd name="adj2" fmla="val 48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9674" y="2898746"/>
            <a:ext cx="5181600" cy="2088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8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132" y="311169"/>
            <a:ext cx="722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 garment worker’s day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39635" y="1720840"/>
            <a:ext cx="11416936" cy="501675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garment worker in Dhaka. She’s 18 years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old.Her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 came to Dhaka from a village eight years ago. There was a river erosion in her village. They lost their home. So the family came to Dhaka.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father</a:t>
            </a:r>
            <a:r>
              <a:rPr lang="bn-BD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worked as a rickshaw</a:t>
            </a:r>
            <a:r>
              <a:rPr lang="bn-BD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driver, but he died in an accident.</a:t>
            </a:r>
            <a:endParaRPr lang="bn-BD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uncle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Ratan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helped the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family.He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found a small house for them at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Kalyanpur.He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took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 Garment factory in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Mirpur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She works their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now.Her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younger brother Babul goes to school. He is in class 5.Her mother stitches “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Kathas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at home and sells them.</a:t>
            </a:r>
            <a:endParaRPr lang="bn-BD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06519" y="0"/>
            <a:ext cx="4214883" cy="1702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FFFF00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851</Words>
  <Application>Microsoft Office PowerPoint</Application>
  <PresentationFormat>Widescreen</PresentationFormat>
  <Paragraphs>151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Black Chocolate</vt:lpstr>
      <vt:lpstr>Calibri</vt:lpstr>
      <vt:lpstr>Calibri Light</vt:lpstr>
      <vt:lpstr>NikoshBAN</vt:lpstr>
      <vt:lpstr>SutonnyOMJ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hp</cp:lastModifiedBy>
  <cp:revision>233</cp:revision>
  <dcterms:created xsi:type="dcterms:W3CDTF">2019-06-11T09:19:07Z</dcterms:created>
  <dcterms:modified xsi:type="dcterms:W3CDTF">2020-12-14T17:03:52Z</dcterms:modified>
</cp:coreProperties>
</file>