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1" r:id="rId3"/>
    <p:sldId id="259" r:id="rId4"/>
    <p:sldId id="264" r:id="rId5"/>
    <p:sldId id="270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6" r:id="rId15"/>
    <p:sldId id="278" r:id="rId16"/>
    <p:sldId id="279" r:id="rId17"/>
    <p:sldId id="280" r:id="rId18"/>
    <p:sldId id="267" r:id="rId19"/>
    <p:sldId id="282" r:id="rId20"/>
    <p:sldId id="268" r:id="rId21"/>
    <p:sldId id="269" r:id="rId22"/>
    <p:sldId id="283" r:id="rId23"/>
  </p:sldIdLst>
  <p:sldSz cx="24688800" cy="17281525"/>
  <p:notesSz cx="6858000" cy="9144000"/>
  <p:defaultTextStyle>
    <a:defPPr>
      <a:defRPr lang="en-US"/>
    </a:defPPr>
    <a:lvl1pPr marL="0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1pPr>
    <a:lvl2pPr marL="509085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2pPr>
    <a:lvl3pPr marL="1018170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3pPr>
    <a:lvl4pPr marL="1527255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4pPr>
    <a:lvl5pPr marL="2036340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5pPr>
    <a:lvl6pPr marL="2545425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6pPr>
    <a:lvl7pPr marL="3054510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7pPr>
    <a:lvl8pPr marL="3563595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8pPr>
    <a:lvl9pPr marL="4072680" algn="l" defTabSz="101817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28" d="100"/>
          <a:sy n="28" d="100"/>
        </p:scale>
        <p:origin x="12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0718D-77CE-40D4-A562-29518295E7C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E94-A4AE-46D4-8FB5-FDC554F6AA67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6000" b="1" dirty="0" err="1" smtClean="0"/>
            <a:t>বাংলাদেশের</a:t>
          </a:r>
          <a:r>
            <a:rPr lang="en-US" sz="6000" b="1" dirty="0" smtClean="0"/>
            <a:t> </a:t>
          </a:r>
          <a:r>
            <a:rPr lang="en-US" sz="6000" b="1" dirty="0" err="1" smtClean="0"/>
            <a:t>ভূ-প্রকৃতি</a:t>
          </a:r>
          <a:endParaRPr lang="en-US" sz="6000" b="1" dirty="0"/>
        </a:p>
      </dgm:t>
    </dgm:pt>
    <dgm:pt modelId="{F27DD80B-3B70-40EA-BD44-78F6CF37AD68}" type="parTrans" cxnId="{B803F39E-6346-42D8-BCF8-D3D7FB75CABE}">
      <dgm:prSet/>
      <dgm:spPr/>
      <dgm:t>
        <a:bodyPr/>
        <a:lstStyle/>
        <a:p>
          <a:endParaRPr lang="en-US"/>
        </a:p>
      </dgm:t>
    </dgm:pt>
    <dgm:pt modelId="{1B2FC9D3-79D1-45DA-A8B6-034F6687B517}" type="sibTrans" cxnId="{B803F39E-6346-42D8-BCF8-D3D7FB75CABE}">
      <dgm:prSet/>
      <dgm:spPr/>
      <dgm:t>
        <a:bodyPr/>
        <a:lstStyle/>
        <a:p>
          <a:endParaRPr lang="en-US"/>
        </a:p>
      </dgm:t>
    </dgm:pt>
    <dgm:pt modelId="{16620A05-5D8D-48D6-A65D-F77F52876CD4}">
      <dgm:prSet phldrT="[Text]" custT="1"/>
      <dgm:spPr>
        <a:gradFill flip="none" rotWithShape="0">
          <a:gsLst>
            <a:gs pos="83150">
              <a:schemeClr val="tx1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60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টারশিয়ারী</a:t>
          </a:r>
          <a:r>
            <a:rPr lang="en-US" sz="60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 </a:t>
          </a:r>
          <a:r>
            <a:rPr lang="en-US" sz="60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যুগের</a:t>
          </a:r>
          <a:r>
            <a:rPr lang="en-US" sz="60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 </a:t>
          </a:r>
          <a:r>
            <a:rPr lang="en-US" sz="60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পাহাড়</a:t>
          </a:r>
          <a:r>
            <a:rPr lang="en-US" sz="60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 </a:t>
          </a:r>
          <a:r>
            <a:rPr lang="en-US" sz="60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সমূহ</a:t>
          </a:r>
          <a:endParaRPr lang="en-US" sz="6000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gm:t>
    </dgm:pt>
    <dgm:pt modelId="{D09F3BD2-3B2F-4582-ADE5-6BE545AE8DD4}" type="parTrans" cxnId="{6D5BF8E5-0F2F-4E54-808D-DAEC4A58AC3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76200">
          <a:solidFill>
            <a:srgbClr val="FFFF00"/>
          </a:solidFill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E6CC4794-F303-4907-9B38-AD6D0892C13E}" type="sibTrans" cxnId="{6D5BF8E5-0F2F-4E54-808D-DAEC4A58AC39}">
      <dgm:prSet/>
      <dgm:spPr/>
      <dgm:t>
        <a:bodyPr/>
        <a:lstStyle/>
        <a:p>
          <a:endParaRPr lang="en-US"/>
        </a:p>
      </dgm:t>
    </dgm:pt>
    <dgm:pt modelId="{0FBD7A69-05F6-49D6-BA80-1792DB4F8186}">
      <dgm:prSet phldrT="[Text]" custT="1"/>
      <dgm:spPr/>
      <dgm:t>
        <a:bodyPr/>
        <a:lstStyle/>
        <a:p>
          <a:r>
            <a:rPr lang="en-US" sz="6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সাম্প্রতিক</a:t>
          </a:r>
          <a:r>
            <a:rPr lang="en-US" sz="6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6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কালের</a:t>
          </a:r>
          <a:r>
            <a:rPr lang="en-US" sz="6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6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প্লাবন</a:t>
          </a:r>
          <a:r>
            <a:rPr lang="en-US" sz="6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6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সমভূমি</a:t>
          </a:r>
          <a:endParaRPr lang="en-US" sz="60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86A984C-12FE-45A2-902B-A760A6D10E05}" type="parTrans" cxnId="{CFE043F3-B6EF-4B4F-A991-370D869B1132}">
      <dgm:prSet/>
      <dgm:spPr>
        <a:ln w="76200">
          <a:solidFill>
            <a:srgbClr val="FFFF00"/>
          </a:solidFill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D631EC3F-7499-419B-877D-2F0FEB552826}" type="sibTrans" cxnId="{CFE043F3-B6EF-4B4F-A991-370D869B1132}">
      <dgm:prSet/>
      <dgm:spPr/>
      <dgm:t>
        <a:bodyPr/>
        <a:lstStyle/>
        <a:p>
          <a:endParaRPr lang="en-US"/>
        </a:p>
      </dgm:t>
    </dgm:pt>
    <dgm:pt modelId="{9FCB480A-6BA0-4871-AB81-FA85E1B9CA23}">
      <dgm:prSet phldrT="[Text]" custT="1"/>
      <dgm:spPr>
        <a:pattFill prst="pct90">
          <a:fgClr>
            <a:schemeClr val="accent2"/>
          </a:fgClr>
          <a:bgClr>
            <a:schemeClr val="bg1"/>
          </a:bgClr>
        </a:pattFill>
      </dgm:spPr>
      <dgm:t>
        <a:bodyPr/>
        <a:lstStyle/>
        <a:p>
          <a:r>
            <a:rPr lang="en-US" sz="48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প্লায়োস্টিসিন</a:t>
          </a:r>
          <a:r>
            <a:rPr lang="en-US" sz="4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en-US" sz="48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যুগের</a:t>
          </a:r>
          <a:r>
            <a:rPr lang="en-US" sz="4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en-US" sz="48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সোপান</a:t>
          </a:r>
          <a:r>
            <a:rPr lang="en-US" sz="4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en-US" sz="48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সমূহ</a:t>
          </a:r>
          <a:endParaRPr lang="en-US" sz="48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D7004A5E-61E7-47E3-B8B0-FE7F595EED67}" type="parTrans" cxnId="{AB59F581-3D77-4723-A91C-A33A57474B17}">
      <dgm:prSet/>
      <dgm:spPr>
        <a:ln w="76200">
          <a:solidFill>
            <a:srgbClr val="FFFF00"/>
          </a:solidFill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E884FC6D-A54C-468A-929A-D12196810FE1}" type="sibTrans" cxnId="{AB59F581-3D77-4723-A91C-A33A57474B17}">
      <dgm:prSet/>
      <dgm:spPr/>
      <dgm:t>
        <a:bodyPr/>
        <a:lstStyle/>
        <a:p>
          <a:endParaRPr lang="en-US"/>
        </a:p>
      </dgm:t>
    </dgm:pt>
    <dgm:pt modelId="{4987FC7A-4082-477A-B0A6-A60BCA8AB490}" type="pres">
      <dgm:prSet presAssocID="{8590718D-77CE-40D4-A562-29518295E7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8A758D-9764-4F34-BB4D-CBBD908B296F}" type="pres">
      <dgm:prSet presAssocID="{EB780E94-A4AE-46D4-8FB5-FDC554F6AA67}" presName="singleCycle" presStyleCnt="0"/>
      <dgm:spPr/>
    </dgm:pt>
    <dgm:pt modelId="{BCDBAFDD-D3F3-4FE7-A2E5-B52313318D86}" type="pres">
      <dgm:prSet presAssocID="{EB780E94-A4AE-46D4-8FB5-FDC554F6AA67}" presName="singleCenter" presStyleLbl="node1" presStyleIdx="0" presStyleCnt="4" custScaleX="252742" custScaleY="47101" custLinFactNeighborX="-1872" custLinFactNeighborY="-1497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BE7A223-3F03-419A-9848-4B9B91AD7150}" type="pres">
      <dgm:prSet presAssocID="{D09F3BD2-3B2F-4582-ADE5-6BE545AE8DD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CB3EB3D-E566-4DC5-8A28-DB2D17844A65}" type="pres">
      <dgm:prSet presAssocID="{16620A05-5D8D-48D6-A65D-F77F52876CD4}" presName="text0" presStyleLbl="node1" presStyleIdx="1" presStyleCnt="4" custScaleX="439487" custRadScaleRad="109714" custRadScaleInc="-2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CFE71-D0C9-4317-86F6-D626230968E7}" type="pres">
      <dgm:prSet presAssocID="{E86A984C-12FE-45A2-902B-A760A6D10E0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AE6D6EA-4DB7-4DD0-9186-3920D613BFBD}" type="pres">
      <dgm:prSet presAssocID="{0FBD7A69-05F6-49D6-BA80-1792DB4F8186}" presName="text0" presStyleLbl="node1" presStyleIdx="2" presStyleCnt="4" custScaleX="335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245-787D-44EA-9876-91615F7E7265}" type="pres">
      <dgm:prSet presAssocID="{D7004A5E-61E7-47E3-B8B0-FE7F595EED6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72B1238-0C9A-40F9-A874-AE0F9105B58A}" type="pres">
      <dgm:prSet presAssocID="{9FCB480A-6BA0-4871-AB81-FA85E1B9CA23}" presName="text0" presStyleLbl="node1" presStyleIdx="3" presStyleCnt="4" custScaleX="318500" custRadScaleRad="87871" custRadScaleInc="-9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31D50-AE95-48C4-B45F-57287C28A7CD}" type="presOf" srcId="{D7004A5E-61E7-47E3-B8B0-FE7F595EED67}" destId="{ACAA5245-787D-44EA-9876-91615F7E7265}" srcOrd="0" destOrd="0" presId="urn:microsoft.com/office/officeart/2008/layout/RadialCluster"/>
    <dgm:cxn modelId="{CFEBC627-E9C3-4792-A0B0-7D5F538752D1}" type="presOf" srcId="{0FBD7A69-05F6-49D6-BA80-1792DB4F8186}" destId="{DAE6D6EA-4DB7-4DD0-9186-3920D613BFBD}" srcOrd="0" destOrd="0" presId="urn:microsoft.com/office/officeart/2008/layout/RadialCluster"/>
    <dgm:cxn modelId="{AB59F581-3D77-4723-A91C-A33A57474B17}" srcId="{EB780E94-A4AE-46D4-8FB5-FDC554F6AA67}" destId="{9FCB480A-6BA0-4871-AB81-FA85E1B9CA23}" srcOrd="2" destOrd="0" parTransId="{D7004A5E-61E7-47E3-B8B0-FE7F595EED67}" sibTransId="{E884FC6D-A54C-468A-929A-D12196810FE1}"/>
    <dgm:cxn modelId="{A9B7C19B-9F44-4198-881C-83237C23925D}" type="presOf" srcId="{16620A05-5D8D-48D6-A65D-F77F52876CD4}" destId="{6CB3EB3D-E566-4DC5-8A28-DB2D17844A65}" srcOrd="0" destOrd="0" presId="urn:microsoft.com/office/officeart/2008/layout/RadialCluster"/>
    <dgm:cxn modelId="{B803F39E-6346-42D8-BCF8-D3D7FB75CABE}" srcId="{8590718D-77CE-40D4-A562-29518295E7C7}" destId="{EB780E94-A4AE-46D4-8FB5-FDC554F6AA67}" srcOrd="0" destOrd="0" parTransId="{F27DD80B-3B70-40EA-BD44-78F6CF37AD68}" sibTransId="{1B2FC9D3-79D1-45DA-A8B6-034F6687B517}"/>
    <dgm:cxn modelId="{10D522E8-6D81-45D2-BBF1-A76BC034120F}" type="presOf" srcId="{D09F3BD2-3B2F-4582-ADE5-6BE545AE8DD4}" destId="{7BE7A223-3F03-419A-9848-4B9B91AD7150}" srcOrd="0" destOrd="0" presId="urn:microsoft.com/office/officeart/2008/layout/RadialCluster"/>
    <dgm:cxn modelId="{1412B861-5075-4B08-9CB3-7E7A7E9EF4AC}" type="presOf" srcId="{E86A984C-12FE-45A2-902B-A760A6D10E05}" destId="{F73CFE71-D0C9-4317-86F6-D626230968E7}" srcOrd="0" destOrd="0" presId="urn:microsoft.com/office/officeart/2008/layout/RadialCluster"/>
    <dgm:cxn modelId="{A879793F-1BEB-49F0-801B-234E570BCD3D}" type="presOf" srcId="{9FCB480A-6BA0-4871-AB81-FA85E1B9CA23}" destId="{C72B1238-0C9A-40F9-A874-AE0F9105B58A}" srcOrd="0" destOrd="0" presId="urn:microsoft.com/office/officeart/2008/layout/RadialCluster"/>
    <dgm:cxn modelId="{CFE043F3-B6EF-4B4F-A991-370D869B1132}" srcId="{EB780E94-A4AE-46D4-8FB5-FDC554F6AA67}" destId="{0FBD7A69-05F6-49D6-BA80-1792DB4F8186}" srcOrd="1" destOrd="0" parTransId="{E86A984C-12FE-45A2-902B-A760A6D10E05}" sibTransId="{D631EC3F-7499-419B-877D-2F0FEB552826}"/>
    <dgm:cxn modelId="{6E06C04D-6129-49C2-80ED-CEDE79F39561}" type="presOf" srcId="{EB780E94-A4AE-46D4-8FB5-FDC554F6AA67}" destId="{BCDBAFDD-D3F3-4FE7-A2E5-B52313318D86}" srcOrd="0" destOrd="0" presId="urn:microsoft.com/office/officeart/2008/layout/RadialCluster"/>
    <dgm:cxn modelId="{6D5BF8E5-0F2F-4E54-808D-DAEC4A58AC39}" srcId="{EB780E94-A4AE-46D4-8FB5-FDC554F6AA67}" destId="{16620A05-5D8D-48D6-A65D-F77F52876CD4}" srcOrd="0" destOrd="0" parTransId="{D09F3BD2-3B2F-4582-ADE5-6BE545AE8DD4}" sibTransId="{E6CC4794-F303-4907-9B38-AD6D0892C13E}"/>
    <dgm:cxn modelId="{AD510B31-1368-4AE1-8D50-EB500AF61FBB}" type="presOf" srcId="{8590718D-77CE-40D4-A562-29518295E7C7}" destId="{4987FC7A-4082-477A-B0A6-A60BCA8AB490}" srcOrd="0" destOrd="0" presId="urn:microsoft.com/office/officeart/2008/layout/RadialCluster"/>
    <dgm:cxn modelId="{66AB7CA6-762C-4C62-B4A6-A9795319C531}" type="presParOf" srcId="{4987FC7A-4082-477A-B0A6-A60BCA8AB490}" destId="{DF8A758D-9764-4F34-BB4D-CBBD908B296F}" srcOrd="0" destOrd="0" presId="urn:microsoft.com/office/officeart/2008/layout/RadialCluster"/>
    <dgm:cxn modelId="{4E04C65A-5471-4248-BCC1-EBDDC3177F10}" type="presParOf" srcId="{DF8A758D-9764-4F34-BB4D-CBBD908B296F}" destId="{BCDBAFDD-D3F3-4FE7-A2E5-B52313318D86}" srcOrd="0" destOrd="0" presId="urn:microsoft.com/office/officeart/2008/layout/RadialCluster"/>
    <dgm:cxn modelId="{7935DD2B-0D82-40C0-8970-1776A1713E55}" type="presParOf" srcId="{DF8A758D-9764-4F34-BB4D-CBBD908B296F}" destId="{7BE7A223-3F03-419A-9848-4B9B91AD7150}" srcOrd="1" destOrd="0" presId="urn:microsoft.com/office/officeart/2008/layout/RadialCluster"/>
    <dgm:cxn modelId="{9E3C6E6D-A91E-4C54-8C8E-ED4A0B2AD868}" type="presParOf" srcId="{DF8A758D-9764-4F34-BB4D-CBBD908B296F}" destId="{6CB3EB3D-E566-4DC5-8A28-DB2D17844A65}" srcOrd="2" destOrd="0" presId="urn:microsoft.com/office/officeart/2008/layout/RadialCluster"/>
    <dgm:cxn modelId="{DD9A6A8A-69EC-43F5-B0CC-91474FC62C17}" type="presParOf" srcId="{DF8A758D-9764-4F34-BB4D-CBBD908B296F}" destId="{F73CFE71-D0C9-4317-86F6-D626230968E7}" srcOrd="3" destOrd="0" presId="urn:microsoft.com/office/officeart/2008/layout/RadialCluster"/>
    <dgm:cxn modelId="{EADA58BC-5684-4BD7-9EC7-2E0F50153AEB}" type="presParOf" srcId="{DF8A758D-9764-4F34-BB4D-CBBD908B296F}" destId="{DAE6D6EA-4DB7-4DD0-9186-3920D613BFBD}" srcOrd="4" destOrd="0" presId="urn:microsoft.com/office/officeart/2008/layout/RadialCluster"/>
    <dgm:cxn modelId="{E6409076-936E-4D63-9364-B97EED6AA428}" type="presParOf" srcId="{DF8A758D-9764-4F34-BB4D-CBBD908B296F}" destId="{ACAA5245-787D-44EA-9876-91615F7E7265}" srcOrd="5" destOrd="0" presId="urn:microsoft.com/office/officeart/2008/layout/RadialCluster"/>
    <dgm:cxn modelId="{23F54DAD-9035-43F8-A684-BC4DC12CDFE7}" type="presParOf" srcId="{DF8A758D-9764-4F34-BB4D-CBBD908B296F}" destId="{C72B1238-0C9A-40F9-A874-AE0F9105B5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AFDD-D3F3-4FE7-A2E5-B52313318D86}">
      <dsp:nvSpPr>
        <dsp:cNvPr id="0" name=""/>
        <dsp:cNvSpPr/>
      </dsp:nvSpPr>
      <dsp:spPr>
        <a:xfrm>
          <a:off x="1061085" y="7397169"/>
          <a:ext cx="8451031" cy="1574934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 smtClean="0"/>
            <a:t>বাংলাদেশের</a:t>
          </a:r>
          <a:r>
            <a:rPr lang="en-US" sz="6000" b="1" kern="1200" dirty="0" smtClean="0"/>
            <a:t> </a:t>
          </a:r>
          <a:r>
            <a:rPr lang="en-US" sz="6000" b="1" kern="1200" dirty="0" err="1" smtClean="0"/>
            <a:t>ভূ-প্রকৃতি</a:t>
          </a:r>
          <a:endParaRPr lang="en-US" sz="6000" b="1" kern="1200" dirty="0"/>
        </a:p>
      </dsp:txBody>
      <dsp:txXfrm>
        <a:off x="1137967" y="7474051"/>
        <a:ext cx="8297267" cy="1421170"/>
      </dsp:txXfrm>
    </dsp:sp>
    <dsp:sp modelId="{7BE7A223-3F03-419A-9848-4B9B91AD7150}">
      <dsp:nvSpPr>
        <dsp:cNvPr id="0" name=""/>
        <dsp:cNvSpPr/>
      </dsp:nvSpPr>
      <dsp:spPr>
        <a:xfrm rot="16215617">
          <a:off x="4201444" y="6303477"/>
          <a:ext cx="2187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7406" y="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CB3EB3D-E566-4DC5-8A28-DB2D17844A65}">
      <dsp:nvSpPr>
        <dsp:cNvPr id="0" name=""/>
        <dsp:cNvSpPr/>
      </dsp:nvSpPr>
      <dsp:spPr>
        <a:xfrm>
          <a:off x="382280" y="2969481"/>
          <a:ext cx="9845848" cy="2240304"/>
        </a:xfrm>
        <a:prstGeom prst="roundRect">
          <a:avLst/>
        </a:prstGeom>
        <a:gradFill flip="none" rotWithShape="0">
          <a:gsLst>
            <a:gs pos="83150">
              <a:schemeClr val="tx1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টারশিয়ারী</a:t>
          </a:r>
          <a:r>
            <a:rPr lang="en-US" sz="6000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 </a:t>
          </a:r>
          <a:r>
            <a:rPr lang="en-US" sz="6000" kern="12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যুগের</a:t>
          </a:r>
          <a:r>
            <a:rPr lang="en-US" sz="6000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 </a:t>
          </a:r>
          <a:r>
            <a:rPr lang="en-US" sz="6000" kern="12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পাহাড়</a:t>
          </a:r>
          <a:r>
            <a:rPr lang="en-US" sz="6000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 </a:t>
          </a:r>
          <a:r>
            <a:rPr lang="en-US" sz="6000" kern="1200" dirty="0" err="1" smtClean="0">
              <a:ln>
                <a:solidFill>
                  <a:srgbClr val="FFC000"/>
                </a:solidFill>
              </a:ln>
              <a:solidFill>
                <a:srgbClr val="FFFF00"/>
              </a:solidFill>
            </a:rPr>
            <a:t>সমূহ</a:t>
          </a:r>
          <a:endParaRPr lang="en-US" sz="6000" kern="1200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sp:txBody>
      <dsp:txXfrm>
        <a:off x="491643" y="3078844"/>
        <a:ext cx="9627122" cy="2021578"/>
      </dsp:txXfrm>
    </dsp:sp>
    <dsp:sp modelId="{F73CFE71-D0C9-4317-86F6-D626230968E7}">
      <dsp:nvSpPr>
        <dsp:cNvPr id="0" name=""/>
        <dsp:cNvSpPr/>
      </dsp:nvSpPr>
      <dsp:spPr>
        <a:xfrm rot="2490472">
          <a:off x="5759580" y="10072118"/>
          <a:ext cx="3319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9681" y="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6D6EA-4DB7-4DD0-9186-3920D613BFBD}">
      <dsp:nvSpPr>
        <dsp:cNvPr id="0" name=""/>
        <dsp:cNvSpPr/>
      </dsp:nvSpPr>
      <dsp:spPr>
        <a:xfrm>
          <a:off x="6172588" y="11172133"/>
          <a:ext cx="7511159" cy="2240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সাম্প্রতিক</a:t>
          </a:r>
          <a:r>
            <a:rPr lang="en-US" sz="6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6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কালের</a:t>
          </a:r>
          <a:r>
            <a:rPr lang="en-US" sz="6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6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প্লাবন</a:t>
          </a:r>
          <a:r>
            <a:rPr lang="en-US" sz="6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6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সমভূমি</a:t>
          </a:r>
          <a:endParaRPr lang="en-US" sz="60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6281951" y="11281496"/>
        <a:ext cx="7292433" cy="2021578"/>
      </dsp:txXfrm>
    </dsp:sp>
    <dsp:sp modelId="{ACAA5245-787D-44EA-9876-91615F7E7265}">
      <dsp:nvSpPr>
        <dsp:cNvPr id="0" name=""/>
        <dsp:cNvSpPr/>
      </dsp:nvSpPr>
      <dsp:spPr>
        <a:xfrm rot="7779709">
          <a:off x="2213592" y="10109335"/>
          <a:ext cx="2954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4518" y="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B1238-0C9A-40F9-A874-AE0F9105B58A}">
      <dsp:nvSpPr>
        <dsp:cNvPr id="0" name=""/>
        <dsp:cNvSpPr/>
      </dsp:nvSpPr>
      <dsp:spPr>
        <a:xfrm>
          <a:off x="-1748410" y="11246566"/>
          <a:ext cx="7135370" cy="2240304"/>
        </a:xfrm>
        <a:prstGeom prst="roundRect">
          <a:avLst/>
        </a:prstGeom>
        <a:pattFill prst="pct90">
          <a:fgClr>
            <a:schemeClr val="accent2"/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প্লায়োস্টিসিন</a:t>
          </a:r>
          <a:r>
            <a:rPr lang="en-US" sz="480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en-US" sz="48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যুগের</a:t>
          </a:r>
          <a:r>
            <a:rPr lang="en-US" sz="480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en-US" sz="48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সোপান</a:t>
          </a:r>
          <a:r>
            <a:rPr lang="en-US" sz="480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en-US" sz="480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সমূহ</a:t>
          </a:r>
          <a:endParaRPr lang="en-US" sz="48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-1639047" y="11355929"/>
        <a:ext cx="6916644" cy="202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9T13:03:56.935"/>
    </inkml:context>
    <inkml:brush xml:id="br0">
      <inkml:brushProperty name="width" value="0.38806" units="cm"/>
      <inkml:brushProperty name="height" value="0.38806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B1029B0-1F8F-4462-942B-9D4C8FFC48BF}" emma:medium="tactile" emma:mode="ink">
          <msink:context xmlns:msink="http://schemas.microsoft.com/ink/2010/main" type="inkDrawing" rotatedBoundingBox="37492,26429 41741,47996 33587,49602 29338,28035" hotPoints="36229,28486 41619,46555 35928,48253 30538,30184" semanticType="enclosure" shapeName="Rectangle"/>
        </emma:interpretation>
      </emma:emma>
    </inkml:annotationXML>
    <inkml:trace contextRef="#ctx0" brushRef="#br0">414 3909 0,'98'0'1016,"-1"97"-954,-97 1-30,98-98 30,0 98-15,-1 97 140,-97-97-108,98-98-33,-98 98-30,98-98 15,-1 97-15,-97 99 15,98-196 79,-98 97-95,98 1 63,-98 0-46,97-98-1,-97 195 313,0-97-344,0 0 31,98-1-16,-98 1 64,0 0-33,0-1 1,0 1 0,98 0 0,0-98 266,-1 0-298,99 97 1,-99 1-1,1-98 298,0 0-172,-1 0-141,1 0 15,0 0 1,-1 0-1,-97-98 64,98 98 171,-98-97-235,98 97 204,-98-98-203,98 0 30,-98 1 17,0-1-1,0 0-62,0 1 16,0-1 47,0 0-32,0 0-16,0 1 251,97-1-172,-97 0-79,0 1 64,0-1-79,0 0 78,0 1 15,0-1 1,0 0 172,0 1-251,0-1 17,-97 0-17,97 0 32,0 1-31,0-1 15,0 0 63,0 1 0,0-1-94,97 98 156,-97-98-141,196 98-15,-99-195 32,1 195-17,97-98 17,-195 1 61,98 97-77,0 0 0,-1-98-1,99 98 16,-196-98 1,98 98 30,97-98 79,-195 1-63,0-1-47,0-97 94,0 97 0,0-97-15,0 97-79,0 0-16,0 1 1,0-1 0,0 0 46,0 0-31,0 1 79,0-1-63,0 0 0,0 1-1,0-1 17,-98 0 62,1-97-63,97 97 95,-98 1-142,98-1 32,0 0-47,0 0 63,0 1-63,0-1 62,98 98 282,-1 0-328,1 0-16,0 0 31,97 0 16,-97 98-16,-1-98 188,1 97-219,-98 1 78,0 0 0,0 0-16,98-98-30,-98 97-17,0 99 188,0-99-156,97 1-31,1-98 375,0 0-376,0 0 32,-1 0-31,1 0-1,0-98 32,-98 1 125,0-1-156,0 0 46,0 1-31,0-99 1,97 196-17,99 0 376,-99 0-375,1 0-16,0 0 109,-1 98-47,-97 0 17,98-1 249,0-97-328,0-97 281,-1 97-234,1 0 484,-98 195-468,98-195-48,-98 98 16,0-1 16,0 99 0,0-99 16,0 1-16,0 0-16,0-1 234,0 1-249,97 98 0,1-99 109,-98 1-63,98 0-31,-1-1 63,99 99-47,-196-99 78,0 1-62,0 0-17,97-1-14,-97 1 15,0 0 78,0 0-94,0-1 0,0 1 16,0 0-47,0-1 78,0 1-31,0 0 0,0-1 31,0 1-16,0 0-15,98-1-31,-98 99 78,98-196-79,-98 98 63,0-1 16,0 1-94,0 0 47,0-1 0,0 1-31,0 0 30,0-1-30,0 1 31,0 0 15,0-1-15,0 1-31,0 0 62,0 0-62,0-1-1,0 1 32,0 0-16,0-1-15,0 1 47,0 0-48,0-1 16,0 1 48,0 0-48,0-1-16,0 1 173,0 0-188,0 0 31,0-1 0,0 1-15,0 0 15,0 97 63,0-97-47,0 97 31,0-97 0,98-98-47,-1 0 1,1 97 30,97 1-15,-97-98-31,-98 98-1,195-98 17,-97 98 61,0-1-77,-98 1 31,0 0-47,195-98 15,-195 97 1,0 1 93,0 97-62,0-97-31,0 97 0,-98-195-1,98 98 1,0 98 15,0-99-15,0 1-1,0 0 1,0-1 0,0 1 15,0 0-16,0-1 17,0 1-32,0 0 15,0 97 32,0-97-31,0 0-1,0-1 1,0 1 31,0 0 31,0-1-47,0 1-15,0 0 0,0-1-1,0 1-15,0 0 16,0-1-1,0 1 1,0 0 15,0 0-31,0-1 16,0 1 15,0 0-15,0-1-16,0 1 31,0 0-15,0-1-1,0 1 235,0 0-250,0-1 16,0 1 31,0 0-32,0 0 17,0-1-17,0 1 1,98 0 15,-98-1 0,0 1-31,0 0 141,0 97 0,98-195-94,-98 98-1,98-98 1,-1 97-47,-97 1 32,98-98-17,-98 98 16,98 0-31,-1-1 32,1 1-17,-98 0-15,0-1 16,0 1 15,98-98-15,-1 98 46,-97-1 1,0 1-48,0 0 48,0-1-47,0 1 15,0 0-16,0 0 1,0-1 0,0 99 15,-97-196 172,97 97-172,0 1-15,0 0 15,-98-1-31,98 1 16,0 0-1,-98-1 32,98 1 16,-97 0-48,97 0 1,-98-1 156,98 1-125,0 0-16,0-1-31,0 1 16,-98 0-1,1-1 1,97 1 0,0 0 46,0-1 344,0 1-390,0 0 125,97 0-126,-97-1 1,0 1 31,0 0-16,98-1-31,-98 1 16,195 97 30,-97-97 95,-98 0-125,98-98-1,-1 0 32,-97 97-31,0 1 62,98 0-47,-98 0 47,0-1-31,0 1-16,0 0 16,0-1 31,0 1-31,-98 0-31,98-1 46,-195-97 17,97 0 46,-97 0-79,97 0-46,-97 0 16,-1 0-16,196-97 16,-97 97-1,-1 0 32,0-98-31,1 0 31,97 1-47,-98 97 47,98-98-32,-98 98 63,1-195-46,-1 195-1,98-98-31,-98 98 31,98-98 16,-97 98-31,97-98 15,-98 1 0,0-1 32,98 0-17,0-97 1,0 97 110,0 1-126,-98-1 156,1 98-187,-1 0 16,-97 0-16,97 0 0,0 0 16,1 0 15,-1 0-16,0 0 126,98 98 0,0-1-126,0 1 142,0 0-157,0-1 46,-97 99 17,-1-99 31,98 1-47,0 0-32,0 0 16,-98-98-31,98 97 110,-98-97-95,98 98 1,0 0 15,-97-1 1,97 1 14,0 0 17,0-1-1,0 1-46,0 0 47,97 97 155,-97-97-186,0 0 218,0-1-204,0 1 48,0 0-78,0 97 46,0-97 595,0-1-626,0 1 31,0 0-30,0-1-1,-97-97-16,97 98 220,-98 0-32,-97-98-156,97-98-47,0 98 15,98-98 1,-97 1-16,-1-1 16,0 98-1,1-98 17,97 1 14,-98-1-30,0 0 31,0 98 0,98-97-47,0-1 47,0 0-32,0 1 1,0-1 15,0 0-15,0 0 15,0 1 32,0-99-1,0 99-15,98-1-47,-98 0 31,0 1 16,0-99 16,0 99-32,0-99-16,98 196 17,-98-98 15,0 1 109,0-1-125,0 0-31,-98 1 31,0 97 282,1 0-298,-99 0-15,-97 0 16,196 0-16,-196 0 16,97 0-1,98 0 173,98-98-173,0 0 32,0 1-15,0-1 30,0 0-31,98 1 32,0-1-32,0 98-15,-98-98 62,195 98-47,-195-195 0,98 195 16,-98-98-31,97 98-1,99-195 32,-99 97 0,1-97-31,0 195-1,-98-98 79,0 0-78,97 1-1,-97-1 32,0 0-47,0 0 16,0 1 109,0-1-109,0 0 15,0 1-16,0-1-15,0 0 16,0 1 47,0-99-48,0 99 32,0-1-31,-97 0-1,-1 0 126,0 98-110,-97 0-15,97 0 265,98-97-218,0-1-63,0 0 46,0 1-14,0-1 30,0 0 16,-97-97-46,97 97 30,0 1-31,-98-1-31,98 0 63,0 0-48,0 1 1,-98-1-16,1 0 63,-1 98-63,0-97 46,98-1-14,-98 98 30,1-98-46,97 1 15,-98-1 32,98 0-1,0 1-15,-98 97-31,98-196 15,0 98 16,0 1 0,0-1-32,0 0 1,0-97 15,0 97 0,0 1 188,-97-1-219,97 0 63,-98-293 171,0 294-218,98-1-1,-97 0 1,97 1 265,0-1-281,-98 98 16,0-98 15,1 1 31,-99-1 1,196 0-47,-98 1-1,1-1 48,-1 0-48,0 98 32,98-98 0,0 1 16,-97-1 30,97 0-77,0 1 15,0-1-15,-98 0-16,98 1 15,0-1 17,0-97-17,0 97 1,0 0 0,0 0-1,-98 1 16,98-1 204,0 0-220,-195-97 32,97 0 156,1 97-156,97 0 0,-98 1 141,98-99-126,-98 98 126,0 1-95,98-99-46,-97 196-31,97-97 0,-196 97 280,196-196-264,-97 196 108,97-97-62,-98 97-31,98-98-47,0 0 47,-98 1-47,-97-1 16,195 0-1,-98-97 17,1 97-17,97-97 329,0 97-328,0-97 46,0 97 32,-98 0-63,98 1-15,-98-1-1,98-98 1,-98 99 0,98-1 31,0 0-32,-97 1 32,-1-1 250,98 0-250,0 1 15,0-1-15,0 0 0,0-97 156,0 97-172,98 0 204,-1 98-141,1 0-94,0 0 15,0 0-15,-1 0 110,1 0-95,0 0-15,-1 0 47,1 0-16,0 0 438,-98 98-422,97 98 234,1-99-15,0-97-251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9T13:04:32.767"/>
    </inkml:context>
    <inkml:brush xml:id="br0">
      <inkml:brushProperty name="width" value="0.34396" units="cm"/>
      <inkml:brushProperty name="height" value="0.34396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523E042-EA83-4515-9E29-1F11FA2E0B90}" emma:medium="tactile" emma:mode="ink">
          <msink:context xmlns:msink="http://schemas.microsoft.com/ink/2010/main" type="inkDrawing" rotatedBoundingBox="28116,23735 36421,15339 40046,18925 31741,27321" hotPoints="29698,25222 29698,23570 35071,16704 37743,16037 38332,17799 34172,24113" semanticType="enclosure" shapeName="Hexagon"/>
        </emma:interpretation>
      </emma:emma>
    </inkml:annotationXML>
    <inkml:trace contextRef="#ctx0" brushRef="#br0">0 8388 0,'94'0'343,"1"0"-311,0 0-17,-1 0 63,-94-91-15,0-91-1,0 90 266,-94 92 126,94-91-439,-95 91 63,95-90 47,-95-2-109,95-90 15,0 91 0,0-1 1,0 2-17,0-1 32,0-91 141,0 90-141,95 92-47,-95-91 31,0 0-16,95 0 32,-1 0-15,1-1 93,1 92 15,-2 0-93,1 0-47,0 0 16,0 0-16,-1 0 31,1 0-15,0 92-1,-1-92 63,1 91-78,0 0 78,-1-91-31,2 0 344,-96-91-204,0 0-171,0-1 0,0 2 62,0-2-31,0 1-32,-96 1 17,96-2 14,0 1-30,-94 0 31,94 0-31,0 0-16,-95-1 46,95 2 33,0-2-33,0 1 33,0 0-33,95 91-46,-95-91 32,0 0-17,190 0 1,-95 0 281,-95-1-282,0 2 1,189-2 15,-189 1 79,95 91-95,-95-91 1,95 91 109,-1 0 172,1 91-282,-95 0 1,0 1 15,0-2-31,0 2 16,0-1 78,95-91-79,-95 91 1,94 0 0,-94 91 30,0-91-30,95 1 0,-95-2 31,0 2-16,0-1 31,0 0-46,0 0 15,95 0 0,-95 1 16,0-2 235,0 1-189,95-91-15,-95 92 94,95-92-109,0 0 265,-95-92-281,94-89-16,-94 89 32,0 1-48,0 0 32,0 0-31,95 0-16,-95-1 109,0 2 16,0-2-109,0 1 46,95-91 79,0 182-1,-1 0 95,1 0-95,0 0-93,-1 0-15,2 0-17,-96 91 16,95-91-15,-1 0-16,1 0 16,-95 91-1,95-91 1,-95 91 0,94-91 124,1 0 360,-95-91-265,0 0-157,0 0-47,-95 0 0,95 0 0,-94-92-15,-1 93 31,95-2 0,0 1 0,0 0 0,0 0-16,0 0 16,0-1 15,0 2-15,0-1 78,0-1-94,0 2-15,95 90 93,-95-92 79,94 92-157,1 0-15,-95-91 109,95 0-110,0 91 17,-1 0-32,1 0 296,0 0-233,0 0-47,0 0 93,0 0-62,94 0 0,-189 91 31,0 0-78,95 1 15,-95-2 1,94-90 109,-94 92-125,0-1 47,0 91 219,0-91-204,0-182 657,95-1-704,-95 2 1,95 90 31,-95-91-47,0-1 94,95 2-94,-95-2 93,0-90-61,94 91-1,-94 0 16,0-1 62,0 2-93,0-2-1,0 1 1,95 1 47,-95-2 30,0 1-46,0 0 47,0 0-78,0-1 93,0 2-15,-189 90 78,94 0-157,0 0-15,0 0 16,1 0-1,-1 0 173,0 0 46,1 0-234,-96-91 47,95 91-31,95-92 15,-95-90 16,95 91 0,0-91 78,0 91 312,95-1-187,-95 2-218,95 90-17,-95-92 1,0-89 15,95 181-15,-95-92 77,0 1-77,95-91 0,-1-1 31,-94 93-16,95 90 16,0 0 15,-1-92 48,96 1-64,-95 91-46,-95-91 16,189 91 0,-93 0 93,-2-91-109,96 91 188,94 0-188,-190 0 15,1 0-15,95-91 16,-96 91 171,-94 91-109,191 0-15,-191 0-16,94-91-32,-94 91 1,190 1-16,-96-2 31,1-90-15,0 0 15,-1 92 0,1-1-31,0-1 16,0 2 218,0-92-202,-95 91-1,0 1 31,95-92-30,-95 90 30,0 1-31,0 1 1,0-2-17,0 2 17,0-1 46,0 0-63,0 0 17,0 0 296,95-91-313,-95 91 32,0 0 109,94 1-140,-94-1 47,95-1-48,-95 2 16,0-1-31,0 0 125,-95-91-109,-94 91 0,94-91-1,0 0 32,0 0-31,0 0-1,0 0 32,1 0-31,-1 0 0,0-91 15,1 91 0,94-91 16,-95 91-31,0 0-1,1 0 1,-1-183 31,-1 183 15,2-90-31,-1 90-15,0-91 15,95 182 438,0-1-438,0 93 1,0-92 14,0 92-30,-95-93 15,95 1 219,0 1-234,0-2-16,0 2 31,0-1 94,0 0 63,95 0-126,-95 0 32,95-91-63,-95 92 16,0-2 141,0 2-157,0-1 0,0-1 0,0 2 16,0-1 203,0 0-250,0 0 16,0 0 171,0 1-46,0-2-125,0 2 46,0-1 47,95-91 126,-95 91-235,0 0 15,0 0 1,0 0 234,0 92-187,-95-183-17,0 0 126,0 0-156,1 0-16,-1 0 31,0 0-31,1 0 31,-1 0-15,0 0 31,1 0 0,94-92 0,0 184 343,-191-2-374,191 2 46,0-1-30,0 0 15,0 0-1,0 0 48,-94-91-47,-1 92 78,95-2-125,-95-90 31,95 91 16,-95-91-16,95 92-15,-94-92-16,-1 0 16,0 90 15,-94-90-15,189 92-16,-95-92 15,0 0 235,0 0-203,95-92 31,-95-90-47,95 91 63,-94 1-94,94 180 375,0 1-375,0 1 31,0-2-15,0 2 62,0 90-62,0-91-16,0 0 31,0 1-15,0-2-1,0 2 188,0-1-171,0-1-32,0 2 62,0-1-46,0 0-16,-95-91 31,95 91 0,-95-91 79,95 92-63,-95-92-32,1 0 95,-1 0-48,-94 0-46,189-92-1,-95 1 1,95 0-16,-190 0 31,190-1-15,-95 92-1,0-90 1,1-1 93,94-1-93,-95 2 422,95 180-392,0 2-14,0-1-1,0-1 78,0 93-15,-95-183-78,0 91 31,1 0-1,-96 91-30,190-91 15,-95-91-15,0 0 187,0 0-172,1 0 16,-1-91 0,0 91-31,95-90-1,-94 90 32,94-92-16,0 1 1,0 0-17,0 0 1,-190-1 0,190 275 421,0-92-328,0 0 79,0 1-157,0-2 16,-95-90 31,95 91 328,0 1-390,-94-1-16,-1-91 16,-1 0-16,2 0 15,-1 91-15,0-91 47,1 0 250,-1 0-281,-94-182 202,94 90-93,0 1-93,95 1 15,-95 90 562,1 0-359,94 90-250,0 1 31,-96 1-15,96-1 234,0 0-235,0 0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9T13:04:33.7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2E2099-5890-4A58-985A-49233F8A9BCD}" emma:medium="tactile" emma:mode="ink">
          <msink:context xmlns:msink="http://schemas.microsoft.com/ink/2010/main" type="inkDrawing" rotatedBoundingBox="30089,25204 30104,25204 30104,25219 30089,25219" shapeName="Other"/>
        </emma:interpretation>
      </emma:emma>
    </inkml:annotationXML>
    <inkml:trace contextRef="#ctx0" brushRef="#br0">0 0 0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9T13:03:04.203"/>
    </inkml:context>
    <inkml:brush xml:id="br0">
      <inkml:brushProperty name="width" value="0.28222" units="cm"/>
      <inkml:brushProperty name="height" value="0.2822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C2985CF-3BA0-47E9-BBB7-C8778EABF701}" emma:medium="tactile" emma:mode="ink">
          <msink:context xmlns:msink="http://schemas.microsoft.com/ink/2010/main" type="inkDrawing" rotatedBoundingBox="13095,9893 16169,21347 7297,23727 4224,12273" hotPoints="12597,10626 14426,20471 8116,21643 6287,11798" semanticType="enclosure" shapeName="Rectangle"/>
        </emma:interpretation>
      </emma:emma>
    </inkml:annotationXML>
    <inkml:trace contextRef="#ctx0" brushRef="#br0">1238 1075 0,'98'0'406,"0"0"-46,0 97-329,-98 1-31,97-98 31,-97 98-31,98-98 235,0 195-173,-98-97 157,0 0-203,0-1 15,97 1 391,-97 0-407,98-98 17,0 97 14,-98 1-14,97 0-17,1-98 1,0 195 15,-98-97 204,97-1-220,1-97 79,0 0 93,97 0-171,-97 0 15,97 98 501,-97 0-486,0-98 329,-1 0-359,1 0 312,0 0-312,-1 0-1,1 0 298,0 0-297,0 0-16,97-98 15,-97 98 157,-1-98-141,1 98 1,0 0-1,-98-97 31,0 194 735,0 1-750,0 0 62,0 97 157,97-195-250,-97 98 31,98 97-47,0-97 390,-98 0-359,97-98-15,-97 97 47,0 1-32,0 0-16,0-1 17,98-97-17,0 196 251,0-196-266,-98 98 187,97-98 157,1 0-344,0 0 31,-1 0-15,1 0 109,0 0 703,-98 195-781,0-97 0,-98 97 156,0-97-187,1-98-1,-1 97 267,0 1-157,98 0-79,-97-98 64,-1 0-79,-98 97-15,1 99-16,97-196 15,1 98 1,-1-98 0,0-98 171,1 0-140,-1 98 0,0-195 15,1 195 63,-1-98-109,0 98 31,0 0-32,1 0 32,-1 0 16,0 0-48,1 0 17,-1-195 358,0 195-374,1 0 140,-1 0-140,0 0-1,1 0 1,-1 0 0,0 0 15,0 0 110,-97 0-79,97 97 157,1-97-219,-1 0 47,98 98 93,-98-98-140,98 98 250,-97-1-234,-1 1 0,98 0 327,0 97-296,0-97 31,0 0-31,-98-1-16,98 1 126,0 0 15,0-1-141,0 1 16,-97 0 234,-1-1-250,0-97 79,98 98 15,-98 0-110,1 0 63,97-1 79,-196-97-32,196 98-125,-97-98 15,97 98 32,-98-1 344,0-97-360,1 98 47,-1 0 0,0-1-31,1 1-16,-1 0-15,0-98 15,98 195 579,0-97-470,0 0-109,0-1-15,0 1 0,0 0-1,0-1 17,0 1 46,0 0-63,0-1 17,0 1 124,0 0-109,0-1-16,0 1 63,0 0 156,98 0-235,0-98 79,-1 97-78,1 1 62,0 0-16,-1-98-62,-97 97 16,0 1 265,0 0-218,0 97 46,0-97 16,0 97-94,0-97-15,0 97 15,0-97 16,0 0 375,0-1-406,0 1 30,0 0-30,0-1 31,98-97 265,0 0-30,-1 0-173,1 0-93,0 0-1,-1 0 48,1 0-48,0 98 1,0 0 390,-1-98 47,1 0-281,-98-98 63,98 0-204,-98-97 16,0 97 78,195 1 94,-195-1-219,98 98 46,-98-98 17,97 1 15,1 97 16,-98-98-47,0 0-47,98 98 62,-98-98 48,0 1 77,0-1-109,195 0-47,-195 1-15,0-1 31,0 0-31,0 1 15,0-1 141,98 0-157,-98 1 17,98-1 14,-98 0 95,97 0-94,1 1 109,-98-1-125,0 0 126,0 1-110,0-1-16,0 0 16,0-97 234,0 97-172,98 98-93,-98-97 0,0-1 77,97 0 485,99 98-234,-99 0-313,99 0-15,-99 0 0,1 0 156,0 98-126,0-98 142,-1 0-110,1 0-62,0 0 281,97 0-63,-97 0 47,97 0-281,-97 0 16,-1 0-1,1 0 1,0 98 437,97-98-328,-195 97-109,98-97 78,0 0 687,-1 0-625,1 98-125,97-98 219,-195 195 63,0-97-219,0 97-48,0-97 111,0 0-110,0-1 203,98 1-250,0-98 171,-1 0-155,1 0 31,0 98 15,0-98-46,-1 0 0,1 98 93,-98-1 32,0 99-48,98-196 79,-1 0-156,-97 97 0,98-97 15,0 0-16,-98 98 1,97-98 0,99 98 31,-99-98-32,-97 97 32,98-97 31,0 0 110,0 0-188,-98 98 15,97-98 95,1 0-48,-98 98-62,98-1 47,-1-97 125,-97 98-47,98-98-78,-98 98 78,98 0-31,-98-1-79,97 1 188,1-98-203,0 0 157,-1 0-95,1 0 94,0 98-124,0-98 46,-1 0 0,1 0 797,0 0-641,-1-98 1,1 98 108,-98-98-327,-98 98 15,98-97-31,0-1 47,-97 98-47,97-98 94,0 0-94,0 1 156,0-1-109,0 0 0,0 1 109,0-1-109,0 0 0,0 1 15,0-1-46,0 0 31,0 1 0,0-1-32,0 0 17,0 0 14,0 1 79,0-99 110,-98 196-188,0-195 15,1 195-31,97-98 79,-98 98-48,98-97 32,-98 97-78,98-98 31,-98 0-32,98 1 32,0-1 31,-97-98-15,97 99-48,-98-99 48,98 99-1,-98 97 16,98-196 32,0 99-32,-97 97-62,97-98-16,-98 98 46,98-98-46,0 1 32,-98-1 93,98 0-94,0 0 16,0 1-32,-97 97 32,97-98-15,0 0 124,0 1-141,0-1 1,0 0 125,0 1-79,0-1 79,0 0-1,0 1 17,0-1-126,0 0 47,0 0 110,0 1-142,0-1 126,0 0-31,0 1-63,0-1 203,0 0 1,0 1-251,0-1-16,0 0-15,-98 1 16,98-1 0,-195 98 187,97 0-125,-98 0 0,196-98-62,-97 0-16,-1 1 1703,-97-99-1656,195 99 1359,-98 97-1406,98-98 31,-98 0 157,1 1-157,-1-1 188,0 0-188,1 1 281,97-1-249,0 0-32,-98 98-15,98-98 31,-98 98-32,98-97 220,-98-1-204,98-97 125,-97 97-109,-1 0-31,98 1 62,-98-1 0,98 0 16,-195-97-79,97 97 345,98 0-345,-97 98 17,97-97-17,0-1 16,-98 0 1,0 1-1,98-1-15,0 0 93,-97 1-93,-1 97 15,98-98 16,-98 98 31,98-98-31,-98-97 125,1 195-126,97-98-30,-98 0 0,98 1 15,-98-1 156,1 98 17,-99 0-189,-194 293 1,292-195-16,0-98 15,-195 98 1,293-1 390,-98-97-343,98 98-16,-97-98 0,97 98-47,-196-1 46,196 1 1,-195-98 313,97 0-313,1 0-16,-1 98 16,0-98 156,0 0-188,-97 97 1,0-97 0,97 0 31,0 0 249,1 0-296,-1 0 63,0 0-16,1 0 1375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9T13:05:02.965"/>
    </inkml:context>
    <inkml:brush xml:id="br0">
      <inkml:brushProperty name="width" value="0.34396" units="cm"/>
      <inkml:brushProperty name="height" value="0.34396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313C528-7879-4F65-9DC7-9FEC88EC928F}" emma:medium="tactile" emma:mode="ink">
          <msink:context xmlns:msink="http://schemas.microsoft.com/ink/2010/main" type="inkDrawing" rotatedBoundingBox="22266,17735 25753,26058 21749,27736 18262,19413" hotPoints="23235,27585 19673,23405 19530,17914 23092,22095" semanticType="enclosure" shapeName="Ellipse">
            <msink:sourceLink direction="with" ref="{6DEB35B0-FED7-4F97-90B7-9B3A585B66B9}"/>
          </msink:context>
        </emma:interpretation>
      </emma:emma>
    </inkml:annotationXML>
    <inkml:trace contextRef="#ctx0" brushRef="#br0">630 16 0,'-98'0'406,"0"0"-390,98 98-16,-97 0 203,-1-1-141,98 1 1,0 0 31,-98-98-94,98 97 46,-97 1 79,97 0-62,0-1-16,0 1 156,0 0-172,0 0 32,0-1-32,0 1 63,0 0-63,0-1-15,0 99 624,0-99-624,0 1 15,0 0 672,0-1-687,0 1 249,0 0-249,0 0 15,0-1 141,0 1-78,0 0-16,0 97 203,97-195-156,1 0-109,0 0-16,97 98 31,-97-98 0,-98 97-31,97 1 16,1-98 31,0 0-31,0 0 15,-1 98-16,1-1 423,-98 1-407,0 0 0,0 0 126,-98-1-157,98 99 93,-195-196-61,195 97-17,-98-97 532,98 98-531,0 0 15,0-1 141,0 1-141,0 97 219,98-195-219,-98 98-15,98-98-16,-98 98 469,0 0-438,0-1 63,0 1-79,-98-98 1,98 98 0,0-1 62,0 1 125,0 0-31,98-1-63,-98 1-46,97-98-1,1 98-31,0-98 48,-1 97-79,1 1 62,-98 0 1,0 0-17,98-1-30,-98 1 218,0 0-218,0-1 31,97 1 78,-97 0-125,98-98 16,-98 97 15,0 1-16,0 0 64,0-1-33,0 1 64,0 0-16,0 0 109,98-1-141,-98 1 1,0 0-63,97-98 47,1 97-1,-98 1 95,98-98 15,0 0-15,-1 0-110,1 0-15,0 0-1,-98-98 1,97 98 0,1 0 187,-98-97-16,0-1-171,0 0 171,0 196-124,0 0-47,0-1 93,0 1-93,0 97 62,0-97 31,0 0 63,0-1-172,98 1 141,-1-98-1,1 0 110,0 0-234,-1 0 328,1-98-298,0 1-14,-98-1 30,0 0-46,0 1 15,0-1-31,0 0 63,0 1-48,0-1 1,0 0 93,0 1-62,0-1-31,0 0 31,0 0-16,0 1 0,0-1 16,0-97-16,0 97 79,0 0-64,0 1-30,0-1 31,0 0 0,0 1-16,0-1 16,0 0 15,0 0 17,0 1-48,0-1 47,0 0-47,0 1 63,98 97-47,-98-98-47,97 98 47,1-98-47,0 98 281,-1 0-265,1 0-1,-98 98 16,0 0 32,98-1-47,-98 1 124,0 0-93,0-1 78,0 1 94,195 0-110,-195 0-109,98-1 219,-1-97-203,1 98 109,0-98-79,0 0-14,-196 0 515,0-98-501,0 1-30,-97-99 109,195 98-94,-98 1 32,98-1-63,0 0 31,0 1 16,0-1-47,98 98 266,97 0-251,-97 0 1,98 0 15,-99 0 407,1-98-298,-98 1-15,98-1-78,-1 98-47,-97-98 125,0 1-109,0-1-16,0 0 31,0 0 125,0 1-140,-97 97 31,97-98 375,-98 98-407,-97 0 16,-1-98 376,98 98-298,1-97 235,-1-1-329,98-97 17,0 97 46,-98-97 62,98 97-93,-97 98 0,-1-98-47,-97 0 47,195-97-31,-98 195-1,0-98 157,1 1-156,-1-1 15,0 98 16,0-98 15,98 1-62,-97 97 16,97-98-16,-98 98 16,0-98 62,1 98-31,-1-97-32,98-1 17,-98 98 14,-97-98 17,195 0-16,-98 1-32,1 97 17,-1 0 15,0 0 93,0-98-124,1 0-16,-1 1 78,98-1-31,0 0 47,-98 98-94,98-97 46,0-1 1,0 0 31,-97 1-31,-1-1 250,0 0-266,98 0 79,0 1-110,-97 97 31,97-98 0,0 0-15,0 1 0,-196-1 30,196 0-14,0 1-32,-97 97 203,97-98-172,-98 0-15,0 98 93,0 0-62,1 0 47,97 98 46,-98-98-15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09T13:10:33.787"/>
    </inkml:context>
    <inkml:brush xml:id="br0">
      <inkml:brushProperty name="width" value="0.43215" units="cm"/>
      <inkml:brushProperty name="height" value="0.43215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AD0CA48-7D76-42B5-9ACC-5BE1DF422F4E}" emma:medium="tactile" emma:mode="ink">
          <msink:context xmlns:msink="http://schemas.microsoft.com/ink/2010/main" type="writingRegion" rotatedBoundingBox="21589,20612 26181,20612 26181,25009 21589,25009"/>
        </emma:interpretation>
      </emma:emma>
    </inkml:annotationXML>
    <inkml:traceGroup>
      <inkml:annotationXML>
        <emma:emma xmlns:emma="http://www.w3.org/2003/04/emma" version="1.0">
          <emma:interpretation id="{D000CC2B-FD69-4D00-9A78-3E08492EDEAC}" emma:medium="tactile" emma:mode="ink">
            <msink:context xmlns:msink="http://schemas.microsoft.com/ink/2010/main" type="paragraph" rotatedBoundingBox="21589,20612 26181,20612 26181,25009 21589,2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38365B-075B-44D9-ACF5-B5497DBF093C}" emma:medium="tactile" emma:mode="ink">
              <msink:context xmlns:msink="http://schemas.microsoft.com/ink/2010/main" type="line" rotatedBoundingBox="21589,20612 26181,20612 26181,25009 21589,25009"/>
            </emma:interpretation>
          </emma:emma>
        </inkml:annotationXML>
        <inkml:traceGroup>
          <inkml:annotationXML>
            <emma:emma xmlns:emma="http://www.w3.org/2003/04/emma" version="1.0">
              <emma:interpretation id="{6DEB35B0-FED7-4F97-90B7-9B3A585B66B9}" emma:medium="tactile" emma:mode="ink">
                <msink:context xmlns:msink="http://schemas.microsoft.com/ink/2010/main" type="inkWord" rotatedBoundingBox="21589,20612 21604,20612 21604,20627 21589,20627">
                  <msink:destinationLink direction="with" ref="{D313C528-7879-4F65-9DC7-9FEC88EC928F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-3515-2931 0</inkml:trace>
        </inkml:traceGroup>
        <inkml:traceGroup>
          <inkml:annotationXML>
            <emma:emma xmlns:emma="http://www.w3.org/2003/04/emma" version="1.0">
              <emma:interpretation id="{FCC6C6A2-3F7C-43F9-8286-3E569C118E6D}" emma:medium="tactile" emma:mode="ink">
                <msink:context xmlns:msink="http://schemas.microsoft.com/ink/2010/main" type="inkWord" rotatedBoundingBox="25107,23543 26181,23543 26181,25009 25107,2500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4082.7073">197 0 0,'0'98'328,"-98"0"-234,98-1 46,0 1-124,-97 97 375,97-97-110,0 0-250,0-1-15,0 1 77,0 0-77,0-1 15,97 1 63,1 0 31,-98 0-109,98-98 31,0 0 15,-1 0 32,1 0 156,0 0-219,-1 0-31,1 0 16,0 0 156,-1-98-110,-97 0 94,0 0-93,0 1-32,0-1-15,0 0 93,0-97-62,-97 0 78,-1 195-78,98-98-16,-98 98 78,1-98-93,-1 98 0,0-97 31,-97 97 687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0" y="2828251"/>
            <a:ext cx="20985480" cy="6016531"/>
          </a:xfrm>
        </p:spPr>
        <p:txBody>
          <a:bodyPr anchor="b"/>
          <a:lstStyle>
            <a:lvl1pPr algn="ctr">
              <a:defRPr sz="151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9076802"/>
            <a:ext cx="18516600" cy="4172367"/>
          </a:xfrm>
        </p:spPr>
        <p:txBody>
          <a:bodyPr/>
          <a:lstStyle>
            <a:lvl1pPr marL="0" indent="0" algn="ctr">
              <a:buNone/>
              <a:defRPr sz="6048"/>
            </a:lvl1pPr>
            <a:lvl2pPr marL="1152098" indent="0" algn="ctr">
              <a:buNone/>
              <a:defRPr sz="5040"/>
            </a:lvl2pPr>
            <a:lvl3pPr marL="2304197" indent="0" algn="ctr">
              <a:buNone/>
              <a:defRPr sz="4536"/>
            </a:lvl3pPr>
            <a:lvl4pPr marL="3456295" indent="0" algn="ctr">
              <a:buNone/>
              <a:defRPr sz="4032"/>
            </a:lvl4pPr>
            <a:lvl5pPr marL="4608393" indent="0" algn="ctr">
              <a:buNone/>
              <a:defRPr sz="4032"/>
            </a:lvl5pPr>
            <a:lvl6pPr marL="5760491" indent="0" algn="ctr">
              <a:buNone/>
              <a:defRPr sz="4032"/>
            </a:lvl6pPr>
            <a:lvl7pPr marL="6912590" indent="0" algn="ctr">
              <a:buNone/>
              <a:defRPr sz="4032"/>
            </a:lvl7pPr>
            <a:lvl8pPr marL="8064688" indent="0" algn="ctr">
              <a:buNone/>
              <a:defRPr sz="4032"/>
            </a:lvl8pPr>
            <a:lvl9pPr marL="9216786" indent="0" algn="ctr">
              <a:buNone/>
              <a:defRPr sz="403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67924" y="920081"/>
            <a:ext cx="5323523" cy="14645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7356" y="920081"/>
            <a:ext cx="15661958" cy="146452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98" y="4308385"/>
            <a:ext cx="21294090" cy="7188633"/>
          </a:xfrm>
        </p:spPr>
        <p:txBody>
          <a:bodyPr anchor="b"/>
          <a:lstStyle>
            <a:lvl1pPr>
              <a:defRPr sz="151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498" y="11565026"/>
            <a:ext cx="21294090" cy="3780332"/>
          </a:xfrm>
        </p:spPr>
        <p:txBody>
          <a:bodyPr/>
          <a:lstStyle>
            <a:lvl1pPr marL="0" indent="0">
              <a:buNone/>
              <a:defRPr sz="6048">
                <a:solidFill>
                  <a:schemeClr val="tx1"/>
                </a:solidFill>
              </a:defRPr>
            </a:lvl1pPr>
            <a:lvl2pPr marL="1152098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2pPr>
            <a:lvl3pPr marL="2304197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456295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4pPr>
            <a:lvl5pPr marL="4608393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5pPr>
            <a:lvl6pPr marL="576049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6pPr>
            <a:lvl7pPr marL="6912590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7pPr>
            <a:lvl8pPr marL="8064688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8pPr>
            <a:lvl9pPr marL="9216786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355" y="4600406"/>
            <a:ext cx="10492740" cy="109649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8705" y="4600406"/>
            <a:ext cx="10492740" cy="109649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920085"/>
            <a:ext cx="21294090" cy="3340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573" y="4236375"/>
            <a:ext cx="10444518" cy="2076182"/>
          </a:xfrm>
        </p:spPr>
        <p:txBody>
          <a:bodyPr anchor="b"/>
          <a:lstStyle>
            <a:lvl1pPr marL="0" indent="0">
              <a:buNone/>
              <a:defRPr sz="6048" b="1"/>
            </a:lvl1pPr>
            <a:lvl2pPr marL="1152098" indent="0">
              <a:buNone/>
              <a:defRPr sz="5040" b="1"/>
            </a:lvl2pPr>
            <a:lvl3pPr marL="2304197" indent="0">
              <a:buNone/>
              <a:defRPr sz="4536" b="1"/>
            </a:lvl3pPr>
            <a:lvl4pPr marL="3456295" indent="0">
              <a:buNone/>
              <a:defRPr sz="4032" b="1"/>
            </a:lvl4pPr>
            <a:lvl5pPr marL="4608393" indent="0">
              <a:buNone/>
              <a:defRPr sz="4032" b="1"/>
            </a:lvl5pPr>
            <a:lvl6pPr marL="5760491" indent="0">
              <a:buNone/>
              <a:defRPr sz="4032" b="1"/>
            </a:lvl6pPr>
            <a:lvl7pPr marL="6912590" indent="0">
              <a:buNone/>
              <a:defRPr sz="4032" b="1"/>
            </a:lvl7pPr>
            <a:lvl8pPr marL="8064688" indent="0">
              <a:buNone/>
              <a:defRPr sz="4032" b="1"/>
            </a:lvl8pPr>
            <a:lvl9pPr marL="9216786" indent="0">
              <a:buNone/>
              <a:defRPr sz="40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573" y="6312557"/>
            <a:ext cx="10444518" cy="9284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98706" y="4236375"/>
            <a:ext cx="10495956" cy="2076182"/>
          </a:xfrm>
        </p:spPr>
        <p:txBody>
          <a:bodyPr anchor="b"/>
          <a:lstStyle>
            <a:lvl1pPr marL="0" indent="0">
              <a:buNone/>
              <a:defRPr sz="6048" b="1"/>
            </a:lvl1pPr>
            <a:lvl2pPr marL="1152098" indent="0">
              <a:buNone/>
              <a:defRPr sz="5040" b="1"/>
            </a:lvl2pPr>
            <a:lvl3pPr marL="2304197" indent="0">
              <a:buNone/>
              <a:defRPr sz="4536" b="1"/>
            </a:lvl3pPr>
            <a:lvl4pPr marL="3456295" indent="0">
              <a:buNone/>
              <a:defRPr sz="4032" b="1"/>
            </a:lvl4pPr>
            <a:lvl5pPr marL="4608393" indent="0">
              <a:buNone/>
              <a:defRPr sz="4032" b="1"/>
            </a:lvl5pPr>
            <a:lvl6pPr marL="5760491" indent="0">
              <a:buNone/>
              <a:defRPr sz="4032" b="1"/>
            </a:lvl6pPr>
            <a:lvl7pPr marL="6912590" indent="0">
              <a:buNone/>
              <a:defRPr sz="4032" b="1"/>
            </a:lvl7pPr>
            <a:lvl8pPr marL="8064688" indent="0">
              <a:buNone/>
              <a:defRPr sz="4032" b="1"/>
            </a:lvl8pPr>
            <a:lvl9pPr marL="9216786" indent="0">
              <a:buNone/>
              <a:defRPr sz="40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98706" y="6312557"/>
            <a:ext cx="10495956" cy="9284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1152102"/>
            <a:ext cx="7962781" cy="4032356"/>
          </a:xfrm>
        </p:spPr>
        <p:txBody>
          <a:bodyPr anchor="b"/>
          <a:lstStyle>
            <a:lvl1pPr>
              <a:defRPr sz="80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956" y="2488223"/>
            <a:ext cx="12498705" cy="12281084"/>
          </a:xfrm>
        </p:spPr>
        <p:txBody>
          <a:bodyPr/>
          <a:lstStyle>
            <a:lvl1pPr>
              <a:defRPr sz="8064"/>
            </a:lvl1pPr>
            <a:lvl2pPr>
              <a:defRPr sz="7056"/>
            </a:lvl2pPr>
            <a:lvl3pPr>
              <a:defRPr sz="6048"/>
            </a:lvl3pPr>
            <a:lvl4pPr>
              <a:defRPr sz="5040"/>
            </a:lvl4pPr>
            <a:lvl5pPr>
              <a:defRPr sz="5040"/>
            </a:lvl5pPr>
            <a:lvl6pPr>
              <a:defRPr sz="5040"/>
            </a:lvl6pPr>
            <a:lvl7pPr>
              <a:defRPr sz="5040"/>
            </a:lvl7pPr>
            <a:lvl8pPr>
              <a:defRPr sz="5040"/>
            </a:lvl8pPr>
            <a:lvl9pPr>
              <a:defRPr sz="50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1" y="5184457"/>
            <a:ext cx="7962781" cy="9604849"/>
          </a:xfrm>
        </p:spPr>
        <p:txBody>
          <a:bodyPr/>
          <a:lstStyle>
            <a:lvl1pPr marL="0" indent="0">
              <a:buNone/>
              <a:defRPr sz="4032"/>
            </a:lvl1pPr>
            <a:lvl2pPr marL="1152098" indent="0">
              <a:buNone/>
              <a:defRPr sz="3528"/>
            </a:lvl2pPr>
            <a:lvl3pPr marL="2304197" indent="0">
              <a:buNone/>
              <a:defRPr sz="3024"/>
            </a:lvl3pPr>
            <a:lvl4pPr marL="3456295" indent="0">
              <a:buNone/>
              <a:defRPr sz="2520"/>
            </a:lvl4pPr>
            <a:lvl5pPr marL="4608393" indent="0">
              <a:buNone/>
              <a:defRPr sz="2520"/>
            </a:lvl5pPr>
            <a:lvl6pPr marL="5760491" indent="0">
              <a:buNone/>
              <a:defRPr sz="2520"/>
            </a:lvl6pPr>
            <a:lvl7pPr marL="6912590" indent="0">
              <a:buNone/>
              <a:defRPr sz="2520"/>
            </a:lvl7pPr>
            <a:lvl8pPr marL="8064688" indent="0">
              <a:buNone/>
              <a:defRPr sz="2520"/>
            </a:lvl8pPr>
            <a:lvl9pPr marL="9216786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1152102"/>
            <a:ext cx="7962781" cy="4032356"/>
          </a:xfrm>
        </p:spPr>
        <p:txBody>
          <a:bodyPr anchor="b"/>
          <a:lstStyle>
            <a:lvl1pPr>
              <a:defRPr sz="80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95956" y="2488223"/>
            <a:ext cx="12498705" cy="12281084"/>
          </a:xfrm>
        </p:spPr>
        <p:txBody>
          <a:bodyPr anchor="t"/>
          <a:lstStyle>
            <a:lvl1pPr marL="0" indent="0">
              <a:buNone/>
              <a:defRPr sz="8064"/>
            </a:lvl1pPr>
            <a:lvl2pPr marL="1152098" indent="0">
              <a:buNone/>
              <a:defRPr sz="7056"/>
            </a:lvl2pPr>
            <a:lvl3pPr marL="2304197" indent="0">
              <a:buNone/>
              <a:defRPr sz="6048"/>
            </a:lvl3pPr>
            <a:lvl4pPr marL="3456295" indent="0">
              <a:buNone/>
              <a:defRPr sz="5040"/>
            </a:lvl4pPr>
            <a:lvl5pPr marL="4608393" indent="0">
              <a:buNone/>
              <a:defRPr sz="5040"/>
            </a:lvl5pPr>
            <a:lvl6pPr marL="5760491" indent="0">
              <a:buNone/>
              <a:defRPr sz="5040"/>
            </a:lvl6pPr>
            <a:lvl7pPr marL="6912590" indent="0">
              <a:buNone/>
              <a:defRPr sz="5040"/>
            </a:lvl7pPr>
            <a:lvl8pPr marL="8064688" indent="0">
              <a:buNone/>
              <a:defRPr sz="5040"/>
            </a:lvl8pPr>
            <a:lvl9pPr marL="9216786" indent="0">
              <a:buNone/>
              <a:defRPr sz="50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1" y="5184457"/>
            <a:ext cx="7962781" cy="9604849"/>
          </a:xfrm>
        </p:spPr>
        <p:txBody>
          <a:bodyPr/>
          <a:lstStyle>
            <a:lvl1pPr marL="0" indent="0">
              <a:buNone/>
              <a:defRPr sz="4032"/>
            </a:lvl1pPr>
            <a:lvl2pPr marL="1152098" indent="0">
              <a:buNone/>
              <a:defRPr sz="3528"/>
            </a:lvl2pPr>
            <a:lvl3pPr marL="2304197" indent="0">
              <a:buNone/>
              <a:defRPr sz="3024"/>
            </a:lvl3pPr>
            <a:lvl4pPr marL="3456295" indent="0">
              <a:buNone/>
              <a:defRPr sz="2520"/>
            </a:lvl4pPr>
            <a:lvl5pPr marL="4608393" indent="0">
              <a:buNone/>
              <a:defRPr sz="2520"/>
            </a:lvl5pPr>
            <a:lvl6pPr marL="5760491" indent="0">
              <a:buNone/>
              <a:defRPr sz="2520"/>
            </a:lvl6pPr>
            <a:lvl7pPr marL="6912590" indent="0">
              <a:buNone/>
              <a:defRPr sz="2520"/>
            </a:lvl7pPr>
            <a:lvl8pPr marL="8064688" indent="0">
              <a:buNone/>
              <a:defRPr sz="2520"/>
            </a:lvl8pPr>
            <a:lvl9pPr marL="9216786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7355" y="920085"/>
            <a:ext cx="21294090" cy="3340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355" y="4600406"/>
            <a:ext cx="21294090" cy="10964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7355" y="16017417"/>
            <a:ext cx="5554980" cy="920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3450-3B6F-4E40-9E87-6FB84F561BE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8165" y="16017417"/>
            <a:ext cx="8332470" cy="920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36465" y="16017417"/>
            <a:ext cx="5554980" cy="920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3DC6-BA80-4BC2-9211-DD63F3F7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2304197" rtl="0" eaLnBrk="1" latinLnBrk="0" hangingPunct="1">
        <a:lnSpc>
          <a:spcPct val="90000"/>
        </a:lnSpc>
        <a:spcBef>
          <a:spcPct val="0"/>
        </a:spcBef>
        <a:buNone/>
        <a:defRPr sz="110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049" indent="-576049" algn="l" defTabSz="2304197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6" kern="1200">
          <a:solidFill>
            <a:schemeClr val="tx1"/>
          </a:solidFill>
          <a:latin typeface="+mn-lt"/>
          <a:ea typeface="+mn-ea"/>
          <a:cs typeface="+mn-cs"/>
        </a:defRPr>
      </a:lvl1pPr>
      <a:lvl2pPr marL="1728147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8" kern="1200">
          <a:solidFill>
            <a:schemeClr val="tx1"/>
          </a:solidFill>
          <a:latin typeface="+mn-lt"/>
          <a:ea typeface="+mn-ea"/>
          <a:cs typeface="+mn-cs"/>
        </a:defRPr>
      </a:lvl2pPr>
      <a:lvl3pPr marL="2880246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4032344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6" kern="1200">
          <a:solidFill>
            <a:schemeClr val="tx1"/>
          </a:solidFill>
          <a:latin typeface="+mn-lt"/>
          <a:ea typeface="+mn-ea"/>
          <a:cs typeface="+mn-cs"/>
        </a:defRPr>
      </a:lvl4pPr>
      <a:lvl5pPr marL="5184442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6" kern="1200">
          <a:solidFill>
            <a:schemeClr val="tx1"/>
          </a:solidFill>
          <a:latin typeface="+mn-lt"/>
          <a:ea typeface="+mn-ea"/>
          <a:cs typeface="+mn-cs"/>
        </a:defRPr>
      </a:lvl5pPr>
      <a:lvl6pPr marL="6336541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6" kern="1200">
          <a:solidFill>
            <a:schemeClr val="tx1"/>
          </a:solidFill>
          <a:latin typeface="+mn-lt"/>
          <a:ea typeface="+mn-ea"/>
          <a:cs typeface="+mn-cs"/>
        </a:defRPr>
      </a:lvl6pPr>
      <a:lvl7pPr marL="7488639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6" kern="1200">
          <a:solidFill>
            <a:schemeClr val="tx1"/>
          </a:solidFill>
          <a:latin typeface="+mn-lt"/>
          <a:ea typeface="+mn-ea"/>
          <a:cs typeface="+mn-cs"/>
        </a:defRPr>
      </a:lvl7pPr>
      <a:lvl8pPr marL="8640737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6" kern="1200">
          <a:solidFill>
            <a:schemeClr val="tx1"/>
          </a:solidFill>
          <a:latin typeface="+mn-lt"/>
          <a:ea typeface="+mn-ea"/>
          <a:cs typeface="+mn-cs"/>
        </a:defRPr>
      </a:lvl8pPr>
      <a:lvl9pPr marL="9792835" indent="-576049" algn="l" defTabSz="2304197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1pPr>
      <a:lvl2pPr marL="1152098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2pPr>
      <a:lvl3pPr marL="2304197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3pPr>
      <a:lvl4pPr marL="3456295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4pPr>
      <a:lvl5pPr marL="4608393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5pPr>
      <a:lvl6pPr marL="5760491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6pPr>
      <a:lvl7pPr marL="6912590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7pPr>
      <a:lvl8pPr marL="8064688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8pPr>
      <a:lvl9pPr marL="9216786" algn="l" defTabSz="2304197" rtl="0" eaLnBrk="1" latinLnBrk="0" hangingPunct="1">
        <a:defRPr sz="45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image" Target="../media/image4.jpg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10" Type="http://schemas.openxmlformats.org/officeDocument/2006/relationships/image" Target="../media/image10.emf"/><Relationship Id="rId4" Type="http://schemas.openxmlformats.org/officeDocument/2006/relationships/image" Target="../media/image6.emf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89608" y="2489607"/>
            <a:ext cx="17281525" cy="12302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4791" y="2447518"/>
            <a:ext cx="17281523" cy="12386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16564256" y="9156980"/>
            <a:ext cx="3862596" cy="1238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39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39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96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8799" cy="17868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5723" y="285840"/>
            <a:ext cx="113127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/>
              <a:t>দক্ষিন</a:t>
            </a:r>
            <a:r>
              <a:rPr lang="en-US" sz="6600" dirty="0"/>
              <a:t> </a:t>
            </a:r>
            <a:r>
              <a:rPr lang="en-US" sz="6600" dirty="0" err="1"/>
              <a:t>পূর্ব</a:t>
            </a:r>
            <a:r>
              <a:rPr lang="en-US" sz="6600" dirty="0"/>
              <a:t> </a:t>
            </a:r>
            <a:r>
              <a:rPr lang="en-US" sz="6600" dirty="0" err="1"/>
              <a:t>অঞ্চলের</a:t>
            </a:r>
            <a:r>
              <a:rPr lang="en-US" sz="6600" dirty="0"/>
              <a:t> </a:t>
            </a:r>
            <a:r>
              <a:rPr lang="en-US" sz="6600" dirty="0" err="1"/>
              <a:t>পাহাড়সমূহ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8076986" y="7069015"/>
            <a:ext cx="6189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চন্দ্রনাথ</a:t>
            </a:r>
            <a:r>
              <a:rPr lang="en-US" sz="6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পাহাড়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8800" cy="17549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8862" y="5134708"/>
            <a:ext cx="829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জয়ন্তিয়া</a:t>
            </a:r>
            <a:r>
              <a:rPr lang="en-US" sz="6600" dirty="0" smtClean="0"/>
              <a:t> </a:t>
            </a:r>
            <a:r>
              <a:rPr lang="en-US" sz="6600" dirty="0" err="1" smtClean="0"/>
              <a:t>পা</a:t>
            </a:r>
            <a:r>
              <a:rPr lang="en-US" sz="7200" dirty="0" err="1" smtClean="0"/>
              <a:t>হাড়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6008768" y="905360"/>
            <a:ext cx="109680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/>
              <a:t>উত্তর</a:t>
            </a:r>
            <a:r>
              <a:rPr lang="en-US" sz="6600" dirty="0" smtClean="0"/>
              <a:t> </a:t>
            </a:r>
            <a:r>
              <a:rPr lang="en-US" sz="6600" dirty="0" err="1"/>
              <a:t>পূর্ব</a:t>
            </a:r>
            <a:r>
              <a:rPr lang="en-US" sz="6600" dirty="0"/>
              <a:t> </a:t>
            </a:r>
            <a:r>
              <a:rPr lang="en-US" sz="6600" dirty="0" err="1"/>
              <a:t>অঞ্চলের</a:t>
            </a:r>
            <a:r>
              <a:rPr lang="en-US" sz="6600" dirty="0"/>
              <a:t> </a:t>
            </a:r>
            <a:r>
              <a:rPr lang="en-US" sz="6600" dirty="0" err="1"/>
              <a:t>পাহাড়সমূহ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22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8800" cy="1728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7077" y="3552093"/>
            <a:ext cx="566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চিম্বুক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পাহাড়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7058678" y="707870"/>
            <a:ext cx="10298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/>
              <a:t>উত্তর</a:t>
            </a:r>
            <a:r>
              <a:rPr lang="en-US" sz="6000" dirty="0" smtClean="0"/>
              <a:t> </a:t>
            </a:r>
            <a:r>
              <a:rPr lang="en-US" sz="6000" dirty="0" err="1"/>
              <a:t>পূর্ব</a:t>
            </a:r>
            <a:r>
              <a:rPr lang="en-US" sz="6000" dirty="0"/>
              <a:t> </a:t>
            </a:r>
            <a:r>
              <a:rPr lang="en-US" sz="6000" dirty="0" err="1"/>
              <a:t>অঞ্চলের</a:t>
            </a:r>
            <a:r>
              <a:rPr lang="en-US" sz="6000" dirty="0"/>
              <a:t> </a:t>
            </a:r>
            <a:r>
              <a:rPr lang="en-US" sz="6000" dirty="0" err="1"/>
              <a:t>পাহাড়সমূহ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53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031"/>
            <a:ext cx="24688800" cy="17703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0154" y="0"/>
            <a:ext cx="8031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উত্তর</a:t>
            </a:r>
            <a:r>
              <a:rPr lang="en-US" sz="4800" dirty="0" smtClean="0"/>
              <a:t> </a:t>
            </a:r>
            <a:r>
              <a:rPr lang="en-US" sz="4800" dirty="0" err="1"/>
              <a:t>পূর্ব</a:t>
            </a:r>
            <a:r>
              <a:rPr lang="en-US" sz="4800" dirty="0"/>
              <a:t> </a:t>
            </a:r>
            <a:r>
              <a:rPr lang="en-US" sz="4800" dirty="0" err="1"/>
              <a:t>অঞ্চলের</a:t>
            </a:r>
            <a:r>
              <a:rPr lang="en-US" sz="4800" dirty="0"/>
              <a:t> </a:t>
            </a:r>
            <a:r>
              <a:rPr lang="en-US" sz="4800" dirty="0" err="1"/>
              <a:t>পাহাড়সমূহ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18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1 - PowerPoint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21374" r="16609" b="13126"/>
          <a:stretch/>
        </p:blipFill>
        <p:spPr>
          <a:xfrm>
            <a:off x="1" y="0"/>
            <a:ext cx="24688799" cy="172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"/>
            <a:ext cx="24688800" cy="17703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2215" y="14032522"/>
            <a:ext cx="109728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বরেন্দ্রভুমি</a:t>
            </a:r>
            <a:endParaRPr lang="en-US" sz="138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1691"/>
            <a:ext cx="24196431" cy="1763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1688123"/>
            <a:ext cx="1026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মধুপুর</a:t>
            </a:r>
            <a:r>
              <a:rPr lang="en-US" sz="7200" dirty="0" smtClean="0"/>
              <a:t> ও </a:t>
            </a:r>
            <a:r>
              <a:rPr lang="en-US" sz="7200" dirty="0" err="1" smtClean="0"/>
              <a:t>ভাওয়ালের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গড়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47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37108" cy="18182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20246" y="281354"/>
            <a:ext cx="94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কুমিল্লার</a:t>
            </a:r>
            <a:r>
              <a:rPr lang="en-US" sz="7200" dirty="0" smtClean="0"/>
              <a:t> </a:t>
            </a:r>
            <a:r>
              <a:rPr lang="en-US" sz="7200" dirty="0" err="1" smtClean="0"/>
              <a:t>লালমাই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পাহাড়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61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1 - PowerPoint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22367" r="8060" b="18089"/>
          <a:stretch/>
        </p:blipFill>
        <p:spPr>
          <a:xfrm>
            <a:off x="0" y="0"/>
            <a:ext cx="24688800" cy="17021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6" t="-637" b="-1"/>
          <a:stretch/>
        </p:blipFill>
        <p:spPr>
          <a:xfrm>
            <a:off x="13258800" y="0"/>
            <a:ext cx="11430000" cy="170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10918"/>
            <a:ext cx="24372277" cy="2186097"/>
            <a:chOff x="382280" y="2969481"/>
            <a:chExt cx="9845848" cy="2240304"/>
          </a:xfrm>
        </p:grpSpPr>
        <p:sp>
          <p:nvSpPr>
            <p:cNvPr id="3" name="Rounded Rectangle 2"/>
            <p:cNvSpPr/>
            <p:nvPr/>
          </p:nvSpPr>
          <p:spPr>
            <a:xfrm>
              <a:off x="382280" y="2969481"/>
              <a:ext cx="9845848" cy="2240304"/>
            </a:xfrm>
            <a:prstGeom prst="roundRect">
              <a:avLst/>
            </a:prstGeom>
            <a:gradFill flip="none" rotWithShape="0">
              <a:gsLst>
                <a:gs pos="83150">
                  <a:schemeClr val="tx1"/>
                </a:gs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491643" y="3078844"/>
              <a:ext cx="9627122" cy="20215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 kern="1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6490"/>
              </p:ext>
            </p:extLst>
          </p:nvPr>
        </p:nvGraphicFramePr>
        <p:xfrm>
          <a:off x="186484" y="2390297"/>
          <a:ext cx="24372277" cy="160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5153">
                  <a:extLst>
                    <a:ext uri="{9D8B030D-6E8A-4147-A177-3AD203B41FA5}">
                      <a16:colId xmlns:a16="http://schemas.microsoft.com/office/drawing/2014/main" val="2017267652"/>
                    </a:ext>
                  </a:extLst>
                </a:gridCol>
                <a:gridCol w="13297124">
                  <a:extLst>
                    <a:ext uri="{9D8B030D-6E8A-4147-A177-3AD203B41FA5}">
                      <a16:colId xmlns:a16="http://schemas.microsoft.com/office/drawing/2014/main" val="3394410926"/>
                    </a:ext>
                  </a:extLst>
                </a:gridCol>
              </a:tblGrid>
              <a:tr h="7350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এলাকা</a:t>
                      </a:r>
                      <a:endParaRPr lang="en-US" sz="6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1961482"/>
                  </a:ext>
                </a:extLst>
              </a:tr>
              <a:tr h="2630934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১৤ </a:t>
                      </a:r>
                      <a:r>
                        <a:rPr lang="en-US" sz="6600" dirty="0" err="1" smtClean="0"/>
                        <a:t>কুমিল্লা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বা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ত্রিপুরার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সমভূমি</a:t>
                      </a:r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/>
                        <a:t>কুমিল্লা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চাঁদপুর</a:t>
                      </a:r>
                      <a:r>
                        <a:rPr lang="en-US" sz="6000" dirty="0" smtClean="0"/>
                        <a:t>,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ব্রাক্ষ্ম</a:t>
                      </a:r>
                      <a:r>
                        <a:rPr lang="en-US" sz="6000" dirty="0" err="1" smtClean="0"/>
                        <a:t>নবাড়িয়া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লক্ষ্মীপুর,নোয়াখালী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হবিগঞ্জ</a:t>
                      </a:r>
                      <a:endParaRPr lang="en-US" sz="6000" dirty="0" smtClean="0"/>
                    </a:p>
                    <a:p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2911557"/>
                  </a:ext>
                </a:extLst>
              </a:tr>
              <a:tr h="1753956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২৤ </a:t>
                      </a:r>
                      <a:r>
                        <a:rPr lang="en-US" sz="6600" dirty="0" err="1" smtClean="0"/>
                        <a:t>পাদদেশীয়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পলল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সমভূমি</a:t>
                      </a:r>
                      <a:endParaRPr lang="en-US" sz="6600" dirty="0" smtClean="0"/>
                    </a:p>
                    <a:p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বৃহত্তর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রংপুর</a:t>
                      </a:r>
                      <a:r>
                        <a:rPr lang="en-US" sz="6000" dirty="0" smtClean="0"/>
                        <a:t> ও </a:t>
                      </a:r>
                      <a:r>
                        <a:rPr lang="en-US" sz="6000" dirty="0" err="1" smtClean="0"/>
                        <a:t>দিনাজপুর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জেলা</a:t>
                      </a:r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4234106"/>
                  </a:ext>
                </a:extLst>
              </a:tr>
              <a:tr h="1753956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৩৤ </a:t>
                      </a:r>
                      <a:r>
                        <a:rPr lang="en-US" sz="6600" dirty="0" err="1" smtClean="0"/>
                        <a:t>সিলেট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অববাহিকা</a:t>
                      </a:r>
                      <a:endParaRPr lang="en-US" sz="6600" dirty="0" smtClean="0"/>
                    </a:p>
                    <a:p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সিলেট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সুনামগঞ্জ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হবিগঞ্জ,</a:t>
                      </a:r>
                      <a:r>
                        <a:rPr lang="en-US" sz="6000" baseline="0" dirty="0" err="1" smtClean="0"/>
                        <a:t>মৌলভীবাজার</a:t>
                      </a:r>
                      <a:r>
                        <a:rPr lang="en-US" sz="6000" baseline="0" dirty="0" smtClean="0"/>
                        <a:t>, </a:t>
                      </a:r>
                      <a:r>
                        <a:rPr lang="en-US" sz="6000" baseline="0" dirty="0" err="1" smtClean="0"/>
                        <a:t>কিশোরগঞ্জ</a:t>
                      </a:r>
                      <a:r>
                        <a:rPr lang="en-US" sz="6000" baseline="0" dirty="0" smtClean="0"/>
                        <a:t> ও </a:t>
                      </a:r>
                      <a:r>
                        <a:rPr lang="en-US" sz="6000" baseline="0" dirty="0" err="1" smtClean="0"/>
                        <a:t>নেত্রকোনা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জেলা</a:t>
                      </a:r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7650024"/>
                  </a:ext>
                </a:extLst>
              </a:tr>
              <a:tr h="2630934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৪৤ </a:t>
                      </a:r>
                      <a:r>
                        <a:rPr lang="en-US" sz="6600" dirty="0" err="1" smtClean="0"/>
                        <a:t>গঙ্গা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ব্রক্ষ্মপুত্র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মেঘনা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প্লাবন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সমভূমি</a:t>
                      </a:r>
                      <a:endParaRPr lang="en-US" sz="6600" dirty="0" smtClean="0"/>
                    </a:p>
                    <a:p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বৃহত্তর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ঢাকা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কুমিল্লা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ময়মনসিংহ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টাঙ্গাইল</a:t>
                      </a:r>
                      <a:r>
                        <a:rPr lang="en-US" sz="6000" dirty="0" smtClean="0"/>
                        <a:t>, </a:t>
                      </a:r>
                      <a:r>
                        <a:rPr lang="en-US" sz="6000" dirty="0" err="1" smtClean="0"/>
                        <a:t>পাবনা</a:t>
                      </a:r>
                      <a:r>
                        <a:rPr lang="en-US" sz="6000" dirty="0" smtClean="0"/>
                        <a:t> ও </a:t>
                      </a:r>
                      <a:r>
                        <a:rPr lang="en-US" sz="6000" dirty="0" err="1" smtClean="0"/>
                        <a:t>রাজশাহী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জেলার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অংশ</a:t>
                      </a:r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1282549"/>
                  </a:ext>
                </a:extLst>
              </a:tr>
              <a:tr h="1753956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৫৤ ব-</a:t>
                      </a:r>
                      <a:r>
                        <a:rPr lang="en-US" sz="6600" dirty="0" err="1" smtClean="0"/>
                        <a:t>দ্বীপ</a:t>
                      </a:r>
                      <a:endParaRPr lang="en-US" sz="6600" dirty="0" smtClean="0"/>
                    </a:p>
                    <a:p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বৃহত্তর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কুষ্টিয়া</a:t>
                      </a:r>
                      <a:r>
                        <a:rPr lang="en-US" sz="6000" dirty="0" smtClean="0"/>
                        <a:t>,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যশোর</a:t>
                      </a:r>
                      <a:r>
                        <a:rPr lang="en-US" sz="6000" baseline="0" dirty="0" smtClean="0"/>
                        <a:t>, </a:t>
                      </a:r>
                      <a:r>
                        <a:rPr lang="en-US" sz="6000" baseline="0" dirty="0" err="1" smtClean="0"/>
                        <a:t>ফরিদপুর</a:t>
                      </a:r>
                      <a:r>
                        <a:rPr lang="en-US" sz="6000" baseline="0" dirty="0" smtClean="0"/>
                        <a:t>, </a:t>
                      </a:r>
                      <a:r>
                        <a:rPr lang="en-US" sz="6000" baseline="0" dirty="0" err="1" smtClean="0"/>
                        <a:t>বরিশাল</a:t>
                      </a:r>
                      <a:r>
                        <a:rPr lang="en-US" sz="6000" baseline="0" dirty="0" smtClean="0"/>
                        <a:t>, </a:t>
                      </a:r>
                      <a:r>
                        <a:rPr lang="en-US" sz="6000" baseline="0" dirty="0" err="1" smtClean="0"/>
                        <a:t>পটুয়াখালী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জেলা</a:t>
                      </a:r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1845129"/>
                  </a:ext>
                </a:extLst>
              </a:tr>
              <a:tr h="2630934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৬৤ </a:t>
                      </a:r>
                      <a:r>
                        <a:rPr lang="en-US" sz="6600" dirty="0" err="1" smtClean="0"/>
                        <a:t>চট্টগ্রামের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উপকূলবর্তী</a:t>
                      </a:r>
                      <a:r>
                        <a:rPr lang="en-US" sz="6600" dirty="0" smtClean="0"/>
                        <a:t> </a:t>
                      </a:r>
                      <a:r>
                        <a:rPr lang="en-US" sz="6600" dirty="0" err="1" smtClean="0"/>
                        <a:t>সমভূমি</a:t>
                      </a:r>
                      <a:endParaRPr lang="en-US" sz="6600" dirty="0" smtClean="0"/>
                    </a:p>
                    <a:p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ফেনী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নদী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হতে</a:t>
                      </a:r>
                      <a:r>
                        <a:rPr lang="en-US" sz="6000" dirty="0" smtClean="0"/>
                        <a:t> </a:t>
                      </a:r>
                      <a:r>
                        <a:rPr lang="en-US" sz="6000" dirty="0" err="1" smtClean="0"/>
                        <a:t>কক্সবাজারের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কিছু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অংশ</a:t>
                      </a:r>
                      <a:endParaRPr lang="en-US" sz="6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00556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685" y="619136"/>
            <a:ext cx="23457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সা</a:t>
            </a:r>
            <a:r>
              <a:rPr lang="en-US" sz="8800" dirty="0" err="1" smtClean="0"/>
              <a:t>স্প্রতিককালের</a:t>
            </a:r>
            <a:r>
              <a:rPr lang="en-US" sz="8800" dirty="0" smtClean="0"/>
              <a:t> </a:t>
            </a:r>
            <a:r>
              <a:rPr lang="en-US" sz="9600" dirty="0" err="1" smtClean="0"/>
              <a:t>প্লাবন</a:t>
            </a:r>
            <a:r>
              <a:rPr lang="en-US" sz="9600" dirty="0" smtClean="0"/>
              <a:t> </a:t>
            </a:r>
            <a:r>
              <a:rPr lang="en-US" sz="9600" dirty="0" err="1" smtClean="0"/>
              <a:t>সমভূমির</a:t>
            </a:r>
            <a:r>
              <a:rPr lang="en-US" sz="9600" dirty="0" smtClean="0"/>
              <a:t> </a:t>
            </a:r>
            <a:r>
              <a:rPr lang="en-US" sz="9600" dirty="0" err="1" smtClean="0"/>
              <a:t>কয়েকটি</a:t>
            </a:r>
            <a:r>
              <a:rPr lang="en-US" sz="9600" dirty="0" smtClean="0"/>
              <a:t> </a:t>
            </a:r>
            <a:r>
              <a:rPr lang="en-US" sz="9600" dirty="0" err="1" smtClean="0"/>
              <a:t>ভাগ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230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61" y="4664423"/>
            <a:ext cx="21523570" cy="10433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শিক্ষক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9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9600" dirty="0" err="1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শংকর</a:t>
            </a:r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9600" dirty="0" err="1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কুমার</a:t>
            </a:r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9600" dirty="0" err="1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বিশ্বাস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9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প্রভাষক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ভূগোল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বিভাগ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জি,কে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আইডিয়াল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ডিগ্রি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কলেজ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শ্রীপুর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96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মাগুরা</a:t>
            </a:r>
            <a:r>
              <a:rPr lang="en-US" sz="9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৤</a:t>
            </a:r>
          </a:p>
        </p:txBody>
      </p:sp>
    </p:spTree>
    <p:extLst>
      <p:ext uri="{BB962C8B-B14F-4D97-AF65-F5344CB8AC3E}">
        <p14:creationId xmlns:p14="http://schemas.microsoft.com/office/powerpoint/2010/main" val="8549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1 - PowerPoint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21374" r="16074" b="12631"/>
          <a:stretch/>
        </p:blipFill>
        <p:spPr>
          <a:xfrm>
            <a:off x="0" y="0"/>
            <a:ext cx="24688799" cy="176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1 - PowerPoint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20381" r="15806" b="39426"/>
          <a:stretch/>
        </p:blipFill>
        <p:spPr>
          <a:xfrm>
            <a:off x="0" y="118940"/>
            <a:ext cx="24688800" cy="171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55" r="9270" b="-1"/>
          <a:stretch/>
        </p:blipFill>
        <p:spPr>
          <a:xfrm rot="5400000">
            <a:off x="4255474" y="-4255475"/>
            <a:ext cx="16177849" cy="2468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5476" y="8088925"/>
            <a:ext cx="11570678" cy="3770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41218">
                      <a:srgbClr val="FF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ধন্যবাদ</a:t>
            </a:r>
            <a:endParaRPr lang="en-US" sz="8000" dirty="0">
              <a:gradFill>
                <a:gsLst>
                  <a:gs pos="41218">
                    <a:srgbClr val="FF0000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ভপ্রকৃতি - PowerPoint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09" b="91532" l="25398" r="88857">
                        <a14:backgroundMark x1="60130" y1="42339" x2="57887" y2="52688"/>
                        <a14:backgroundMark x1="60564" y1="58871" x2="60564" y2="58871"/>
                        <a14:backgroundMark x1="57887" y1="52151" x2="60420" y2="58468"/>
                        <a14:backgroundMark x1="60420" y1="59409" x2="54124" y2="66398"/>
                        <a14:backgroundMark x1="54124" y1="66667" x2="51085" y2="89113"/>
                        <a14:backgroundMark x1="51085" y1="90323" x2="76918" y2="89919"/>
                        <a14:backgroundMark x1="76266" y1="90323" x2="76628" y2="88710"/>
                        <a14:backgroundMark x1="76049" y1="89516" x2="73806" y2="65457"/>
                        <a14:backgroundMark x1="73300" y1="65860" x2="65774" y2="60081"/>
                        <a14:backgroundMark x1="66208" y1="60484" x2="68234" y2="46371"/>
                        <a14:backgroundMark x1="67583" y1="41935" x2="67583" y2="41935"/>
                        <a14:backgroundMark x1="68234" y1="47177" x2="66860" y2="39516"/>
                        <a14:backgroundMark x1="66715" y1="39919" x2="59117" y2="44086"/>
                        <a14:backgroundMark x1="59045" y1="46102" x2="59045" y2="46102"/>
                        <a14:backgroundMark x1="58683" y1="47177" x2="58683" y2="47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81" t="35206" r="11133" b="10413"/>
          <a:stretch/>
        </p:blipFill>
        <p:spPr>
          <a:xfrm>
            <a:off x="13593611" y="0"/>
            <a:ext cx="11095189" cy="168783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0755039"/>
              </p:ext>
            </p:extLst>
          </p:nvPr>
        </p:nvGraphicFramePr>
        <p:xfrm>
          <a:off x="1828800" y="1"/>
          <a:ext cx="11145795" cy="1687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45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-89" r="-405" b="2851"/>
          <a:stretch/>
        </p:blipFill>
        <p:spPr>
          <a:xfrm>
            <a:off x="0" y="0"/>
            <a:ext cx="15544800" cy="172815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664915" y="5280775"/>
            <a:ext cx="3813385" cy="11970536"/>
            <a:chOff x="10664915" y="5280775"/>
            <a:chExt cx="3813385" cy="11970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0801980" y="9337431"/>
                <a:ext cx="3676320" cy="791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32140" y="9267591"/>
                  <a:ext cx="3816000" cy="80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10664915" y="5280775"/>
                <a:ext cx="3184062" cy="3020026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02991" y="5218855"/>
                  <a:ext cx="3307911" cy="31438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0832095" y="9073689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20215" y="9061809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2258446" y="3304509"/>
            <a:ext cx="7179369" cy="6166401"/>
            <a:chOff x="2258446" y="3304509"/>
            <a:chExt cx="7179369" cy="61664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/>
                <p14:cNvContentPartPr/>
                <p14:nvPr/>
              </p14:nvContentPartPr>
              <p14:xfrm>
                <a:off x="2258446" y="3304509"/>
                <a:ext cx="3470760" cy="41504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07686" y="3253749"/>
                  <a:ext cx="3572280" cy="425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088482" y="6359790"/>
              <a:ext cx="2349333" cy="3111120"/>
              <a:chOff x="7088482" y="6359790"/>
              <a:chExt cx="2349333" cy="311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/>
                  <p14:cNvContentPartPr/>
                  <p14:nvPr/>
                </p14:nvContentPartPr>
                <p14:xfrm>
                  <a:off x="7088482" y="6359790"/>
                  <a:ext cx="1888200" cy="3111120"/>
                </p14:xfrm>
              </p:contentPart>
            </mc:Choice>
            <mc:Fallback xmlns="">
              <p:pic>
                <p:nvPicPr>
                  <p:cNvPr id="12" name="Ink 11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026562" y="6297870"/>
                    <a:ext cx="2012040" cy="323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" name="Ink 13"/>
                  <p14:cNvContentPartPr/>
                  <p14:nvPr/>
                </p14:nvContentPartPr>
                <p14:xfrm>
                  <a:off x="7772372" y="7139300"/>
                  <a:ext cx="1665443" cy="1589677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694608" y="7061544"/>
                    <a:ext cx="1820971" cy="174518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/>
          <p:cNvGrpSpPr/>
          <p:nvPr/>
        </p:nvGrpSpPr>
        <p:grpSpPr>
          <a:xfrm>
            <a:off x="16623623" y="1662082"/>
            <a:ext cx="6974931" cy="2240304"/>
            <a:chOff x="382280" y="2969481"/>
            <a:chExt cx="9845848" cy="2240304"/>
          </a:xfrm>
          <a:solidFill>
            <a:schemeClr val="accent2"/>
          </a:solidFill>
        </p:grpSpPr>
        <p:sp>
          <p:nvSpPr>
            <p:cNvPr id="11" name="Rounded Rectangle 10"/>
            <p:cNvSpPr/>
            <p:nvPr/>
          </p:nvSpPr>
          <p:spPr>
            <a:xfrm>
              <a:off x="382280" y="2969481"/>
              <a:ext cx="9845848" cy="22403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491643" y="3078844"/>
              <a:ext cx="9627122" cy="20215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টারশিয়ারী</a:t>
              </a:r>
              <a:r>
                <a:rPr lang="en-US" sz="6000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যুগের</a:t>
              </a:r>
              <a:r>
                <a:rPr lang="en-US" sz="6000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পাহাড়</a:t>
              </a:r>
              <a:r>
                <a:rPr lang="en-US" sz="6000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সমূহ</a:t>
              </a:r>
              <a:endParaRPr lang="en-US" sz="6000" kern="1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655504" y="5389670"/>
            <a:ext cx="7135370" cy="2240304"/>
            <a:chOff x="6130379" y="9115625"/>
            <a:chExt cx="7135370" cy="2240304"/>
          </a:xfrm>
        </p:grpSpPr>
        <p:sp>
          <p:nvSpPr>
            <p:cNvPr id="16" name="Rounded Rectangle 15"/>
            <p:cNvSpPr/>
            <p:nvPr/>
          </p:nvSpPr>
          <p:spPr>
            <a:xfrm>
              <a:off x="6130379" y="9115625"/>
              <a:ext cx="7135370" cy="2240304"/>
            </a:xfrm>
            <a:prstGeom prst="roundRect">
              <a:avLst/>
            </a:prstGeom>
            <a:pattFill prst="pct9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6349105" y="9224988"/>
              <a:ext cx="6916644" cy="2021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প্লায়োস্টিসিন</a:t>
              </a:r>
              <a:r>
                <a:rPr lang="en-US" sz="4800" kern="120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 </a:t>
              </a:r>
              <a:r>
                <a:rPr lang="en-US" sz="4800" kern="12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যুগের</a:t>
              </a:r>
              <a:r>
                <a:rPr lang="en-US" sz="4800" kern="120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 </a:t>
              </a:r>
              <a:r>
                <a:rPr lang="en-US" sz="4800" kern="12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সোপান</a:t>
              </a:r>
              <a:r>
                <a:rPr lang="en-US" sz="4800" kern="120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 </a:t>
              </a:r>
              <a:r>
                <a:rPr lang="en-US" sz="4800" kern="1200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সমূহ</a:t>
              </a:r>
              <a:endParaRPr lang="en-US" sz="4800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868907" y="8728977"/>
            <a:ext cx="7511159" cy="2240304"/>
            <a:chOff x="6172588" y="11172133"/>
            <a:chExt cx="7511159" cy="2240304"/>
          </a:xfrm>
        </p:grpSpPr>
        <p:sp>
          <p:nvSpPr>
            <p:cNvPr id="19" name="Rounded Rectangle 18"/>
            <p:cNvSpPr/>
            <p:nvPr/>
          </p:nvSpPr>
          <p:spPr>
            <a:xfrm>
              <a:off x="6172588" y="11172133"/>
              <a:ext cx="7511159" cy="2240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6281951" y="11281496"/>
              <a:ext cx="7292433" cy="2021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kern="1200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সাম্প্রতিক</a:t>
              </a:r>
              <a:r>
                <a:rPr lang="en-US" sz="6000" kern="12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কালের</a:t>
              </a:r>
              <a:r>
                <a:rPr lang="en-US" sz="6000" kern="12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প্লাবন</a:t>
              </a:r>
              <a:r>
                <a:rPr lang="en-US" sz="6000" kern="12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সমভূমি</a:t>
              </a:r>
              <a:endParaRPr lang="en-US" sz="6000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0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10918"/>
            <a:ext cx="24372277" cy="2186097"/>
            <a:chOff x="382280" y="2969481"/>
            <a:chExt cx="9845848" cy="2240304"/>
          </a:xfrm>
        </p:grpSpPr>
        <p:sp>
          <p:nvSpPr>
            <p:cNvPr id="3" name="Rounded Rectangle 2"/>
            <p:cNvSpPr/>
            <p:nvPr/>
          </p:nvSpPr>
          <p:spPr>
            <a:xfrm>
              <a:off x="382280" y="2969481"/>
              <a:ext cx="9845848" cy="2240304"/>
            </a:xfrm>
            <a:prstGeom prst="roundRect">
              <a:avLst/>
            </a:prstGeom>
            <a:gradFill flip="none" rotWithShape="0">
              <a:gsLst>
                <a:gs pos="83150">
                  <a:schemeClr val="tx1"/>
                </a:gs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491643" y="3078844"/>
              <a:ext cx="9627122" cy="2021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টারশিয়ারী</a:t>
              </a:r>
              <a:r>
                <a:rPr lang="en-US" sz="6000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যুগের</a:t>
              </a:r>
              <a:r>
                <a:rPr lang="en-US" sz="6000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পাহাড়</a:t>
              </a:r>
              <a:r>
                <a:rPr lang="en-US" sz="6000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6000" kern="1200" dirty="0" err="1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সমূহ</a:t>
              </a:r>
              <a:endParaRPr lang="en-US" sz="6000" kern="1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61694"/>
              </p:ext>
            </p:extLst>
          </p:nvPr>
        </p:nvGraphicFramePr>
        <p:xfrm>
          <a:off x="270716" y="7648374"/>
          <a:ext cx="24101561" cy="1042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711">
                  <a:extLst>
                    <a:ext uri="{9D8B030D-6E8A-4147-A177-3AD203B41FA5}">
                      <a16:colId xmlns:a16="http://schemas.microsoft.com/office/drawing/2014/main" val="2017267652"/>
                    </a:ext>
                  </a:extLst>
                </a:gridCol>
                <a:gridCol w="5771734">
                  <a:extLst>
                    <a:ext uri="{9D8B030D-6E8A-4147-A177-3AD203B41FA5}">
                      <a16:colId xmlns:a16="http://schemas.microsoft.com/office/drawing/2014/main" val="3394410926"/>
                    </a:ext>
                  </a:extLst>
                </a:gridCol>
                <a:gridCol w="3369833">
                  <a:extLst>
                    <a:ext uri="{9D8B030D-6E8A-4147-A177-3AD203B41FA5}">
                      <a16:colId xmlns:a16="http://schemas.microsoft.com/office/drawing/2014/main" val="2592066680"/>
                    </a:ext>
                  </a:extLst>
                </a:gridCol>
                <a:gridCol w="3799692">
                  <a:extLst>
                    <a:ext uri="{9D8B030D-6E8A-4147-A177-3AD203B41FA5}">
                      <a16:colId xmlns:a16="http://schemas.microsoft.com/office/drawing/2014/main" val="2280792274"/>
                    </a:ext>
                  </a:extLst>
                </a:gridCol>
                <a:gridCol w="6571591">
                  <a:extLst>
                    <a:ext uri="{9D8B030D-6E8A-4147-A177-3AD203B41FA5}">
                      <a16:colId xmlns:a16="http://schemas.microsoft.com/office/drawing/2014/main" val="1135516111"/>
                    </a:ext>
                  </a:extLst>
                </a:gridCol>
              </a:tblGrid>
              <a:tr h="193729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এলাকা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উচ্চতা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মাটি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প্রাকৃতিক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সম্পদ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61482"/>
                  </a:ext>
                </a:extLst>
              </a:tr>
              <a:tr h="29729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দক্ষিন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পূর্ব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অঞ্চলের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পাহাড়সমূহ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রাঙামাটি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খাগড়াছড়ি,বান্দরবান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চট্টগ্রাম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জেলার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অংশবিশেষ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উচ্চতা</a:t>
                      </a:r>
                      <a:r>
                        <a:rPr lang="en-US" dirty="0" smtClean="0"/>
                        <a:t> ৬১০ </a:t>
                      </a:r>
                      <a:r>
                        <a:rPr lang="en-US" dirty="0" err="1" smtClean="0"/>
                        <a:t>মিটার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পাললিক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শিলা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প্রাকৃতিক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গ্যাস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কয়লা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চুনাপাথর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11557"/>
                  </a:ext>
                </a:extLst>
              </a:tr>
              <a:tr h="25454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34106"/>
                  </a:ext>
                </a:extLst>
              </a:tr>
              <a:tr h="2972943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উত্তর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পূর্ব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অঞ্চলের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পাহাড়সমূহ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সিলেট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সুনামগঞ্জ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হবিগঞ্জ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মৌলভীবাজার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৬০-৯০ </a:t>
                      </a:r>
                      <a:r>
                        <a:rPr lang="en-US" dirty="0" err="1" smtClean="0"/>
                        <a:t>মিটার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বেলেপাথর,স্লেট,কর্দম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প্রাকৃতিক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গ্যাস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কয়লা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চুনাপাথর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খনিজ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তেল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5002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716" y="2603732"/>
            <a:ext cx="24418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সময়কালঃ</a:t>
            </a:r>
            <a:r>
              <a:rPr lang="en-US" sz="6000" dirty="0" smtClean="0"/>
              <a:t> ৭০ </a:t>
            </a:r>
            <a:r>
              <a:rPr lang="en-US" sz="6000" dirty="0" err="1" smtClean="0"/>
              <a:t>মিলিয়ন</a:t>
            </a:r>
            <a:r>
              <a:rPr lang="en-US" sz="6000" dirty="0" smtClean="0"/>
              <a:t> </a:t>
            </a:r>
            <a:r>
              <a:rPr lang="en-US" sz="6000" dirty="0" err="1" smtClean="0"/>
              <a:t>বছর</a:t>
            </a:r>
            <a:r>
              <a:rPr lang="en-US" sz="6000" dirty="0" smtClean="0"/>
              <a:t> </a:t>
            </a:r>
            <a:r>
              <a:rPr lang="en-US" sz="6000" dirty="0" err="1" smtClean="0"/>
              <a:t>আগে</a:t>
            </a:r>
            <a:r>
              <a:rPr lang="en-US" sz="6000" dirty="0" smtClean="0"/>
              <a:t> </a:t>
            </a:r>
            <a:r>
              <a:rPr lang="en-US" sz="6000" dirty="0" err="1" smtClean="0"/>
              <a:t>টারশিয়ারী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যুগে</a:t>
            </a:r>
            <a:r>
              <a:rPr lang="en-US" sz="6000" dirty="0" smtClean="0"/>
              <a:t> </a:t>
            </a:r>
            <a:r>
              <a:rPr lang="en-US" sz="6000" dirty="0" err="1" smtClean="0"/>
              <a:t>হিমালয়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পর্বত</a:t>
            </a:r>
            <a:r>
              <a:rPr lang="en-US" sz="6000" dirty="0" smtClean="0"/>
              <a:t> </a:t>
            </a:r>
            <a:r>
              <a:rPr lang="en-US" sz="6000" dirty="0" err="1" smtClean="0"/>
              <a:t>উত্থিত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হয়ার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সময়</a:t>
            </a:r>
            <a:r>
              <a:rPr lang="en-US" sz="6000" dirty="0" smtClean="0"/>
              <a:t>৤</a:t>
            </a:r>
          </a:p>
          <a:p>
            <a:r>
              <a:rPr lang="en-US" sz="6000" dirty="0" err="1" smtClean="0"/>
              <a:t>শ্রেণীভিাগঃ</a:t>
            </a:r>
            <a:r>
              <a:rPr lang="en-US" sz="6000" dirty="0" smtClean="0"/>
              <a:t> </a:t>
            </a:r>
            <a:r>
              <a:rPr lang="en-US" sz="6000" dirty="0" err="1" smtClean="0"/>
              <a:t>দুই</a:t>
            </a:r>
            <a:r>
              <a:rPr lang="en-US" sz="6000" dirty="0" smtClean="0"/>
              <a:t> </a:t>
            </a:r>
            <a:r>
              <a:rPr lang="en-US" sz="6000" dirty="0" err="1" smtClean="0"/>
              <a:t>ভাগে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বিভক্ত</a:t>
            </a:r>
            <a:endParaRPr lang="en-US" sz="6000" dirty="0" smtClean="0"/>
          </a:p>
          <a:p>
            <a:r>
              <a:rPr lang="en-US" sz="6000" dirty="0" smtClean="0"/>
              <a:t>১. </a:t>
            </a:r>
            <a:r>
              <a:rPr lang="en-US" sz="6000" dirty="0" err="1"/>
              <a:t>দক্ষিন</a:t>
            </a:r>
            <a:r>
              <a:rPr lang="en-US" sz="6000" dirty="0"/>
              <a:t> </a:t>
            </a:r>
            <a:r>
              <a:rPr lang="en-US" sz="6000" dirty="0" err="1"/>
              <a:t>পূর্ব</a:t>
            </a:r>
            <a:r>
              <a:rPr lang="en-US" sz="6000" dirty="0"/>
              <a:t> </a:t>
            </a:r>
            <a:r>
              <a:rPr lang="en-US" sz="6000" dirty="0" err="1"/>
              <a:t>অঞ্চলের</a:t>
            </a:r>
            <a:r>
              <a:rPr lang="en-US" sz="6000" dirty="0"/>
              <a:t> </a:t>
            </a:r>
            <a:r>
              <a:rPr lang="en-US" sz="6000" dirty="0" err="1"/>
              <a:t>পাহাড়সমূহ</a:t>
            </a:r>
            <a:endParaRPr lang="en-US" sz="6000" dirty="0"/>
          </a:p>
          <a:p>
            <a:r>
              <a:rPr lang="en-US" sz="6000" dirty="0" smtClean="0"/>
              <a:t>২. </a:t>
            </a:r>
            <a:r>
              <a:rPr lang="en-US" sz="6000" dirty="0" err="1"/>
              <a:t>উত্তর</a:t>
            </a:r>
            <a:r>
              <a:rPr lang="en-US" sz="6000" dirty="0"/>
              <a:t> </a:t>
            </a:r>
            <a:r>
              <a:rPr lang="en-US" sz="6000" dirty="0" err="1"/>
              <a:t>পূর্ব</a:t>
            </a:r>
            <a:r>
              <a:rPr lang="en-US" sz="6000" dirty="0"/>
              <a:t> </a:t>
            </a:r>
            <a:r>
              <a:rPr lang="en-US" sz="6000" dirty="0" err="1"/>
              <a:t>অঞ্চলের</a:t>
            </a:r>
            <a:r>
              <a:rPr lang="en-US" sz="6000" dirty="0"/>
              <a:t> </a:t>
            </a:r>
            <a:r>
              <a:rPr lang="en-US" sz="6000" dirty="0" err="1" smtClean="0"/>
              <a:t>পাহাড়সমূহ</a:t>
            </a:r>
            <a:endParaRPr lang="en-US" sz="6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61694"/>
              </p:ext>
            </p:extLst>
          </p:nvPr>
        </p:nvGraphicFramePr>
        <p:xfrm>
          <a:off x="270716" y="7419430"/>
          <a:ext cx="24101561" cy="1042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711">
                  <a:extLst>
                    <a:ext uri="{9D8B030D-6E8A-4147-A177-3AD203B41FA5}">
                      <a16:colId xmlns:a16="http://schemas.microsoft.com/office/drawing/2014/main" val="2017267652"/>
                    </a:ext>
                  </a:extLst>
                </a:gridCol>
                <a:gridCol w="5771734">
                  <a:extLst>
                    <a:ext uri="{9D8B030D-6E8A-4147-A177-3AD203B41FA5}">
                      <a16:colId xmlns:a16="http://schemas.microsoft.com/office/drawing/2014/main" val="3394410926"/>
                    </a:ext>
                  </a:extLst>
                </a:gridCol>
                <a:gridCol w="3369833">
                  <a:extLst>
                    <a:ext uri="{9D8B030D-6E8A-4147-A177-3AD203B41FA5}">
                      <a16:colId xmlns:a16="http://schemas.microsoft.com/office/drawing/2014/main" val="2592066680"/>
                    </a:ext>
                  </a:extLst>
                </a:gridCol>
                <a:gridCol w="3799692">
                  <a:extLst>
                    <a:ext uri="{9D8B030D-6E8A-4147-A177-3AD203B41FA5}">
                      <a16:colId xmlns:a16="http://schemas.microsoft.com/office/drawing/2014/main" val="2280792274"/>
                    </a:ext>
                  </a:extLst>
                </a:gridCol>
                <a:gridCol w="6571591">
                  <a:extLst>
                    <a:ext uri="{9D8B030D-6E8A-4147-A177-3AD203B41FA5}">
                      <a16:colId xmlns:a16="http://schemas.microsoft.com/office/drawing/2014/main" val="1135516111"/>
                    </a:ext>
                  </a:extLst>
                </a:gridCol>
              </a:tblGrid>
              <a:tr h="193729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এলাকা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উচ্চতা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মাটি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প্রাকৃতিক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সম্পদ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61482"/>
                  </a:ext>
                </a:extLst>
              </a:tr>
              <a:tr h="29729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দক্ষিন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পূর্ব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অঞ্চলের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পাহাড়সমূহ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রাঙামাটি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খাগড়াছড়ি,বান্দরবান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চট্টগ্রাম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জেলার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অংশবিশেষ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উচ্চতা</a:t>
                      </a:r>
                      <a:r>
                        <a:rPr lang="en-US" dirty="0" smtClean="0"/>
                        <a:t> ৬১০ </a:t>
                      </a:r>
                      <a:r>
                        <a:rPr lang="en-US" dirty="0" err="1" smtClean="0"/>
                        <a:t>মিটার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পাললিক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শিলা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প্রাকৃতিক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গ্যাস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কয়লা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চুনাপাথর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11557"/>
                  </a:ext>
                </a:extLst>
              </a:tr>
              <a:tr h="25454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34106"/>
                  </a:ext>
                </a:extLst>
              </a:tr>
              <a:tr h="2972943"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উত্তর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পূর্ব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অঞ্চলের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পাহাড়সমূহ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সিলেট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সুনামগঞ্জ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হবিগঞ্জ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মৌলভীবাজার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৬০-৯০ </a:t>
                      </a:r>
                      <a:r>
                        <a:rPr lang="en-US" dirty="0" err="1" smtClean="0"/>
                        <a:t>মিটার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বেলেপাথর,স্লেট,কর্দম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304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প্রাকৃতিক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গ্যাস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কয়লা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চুনাপাথর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খনিজ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তেল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5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8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1 - PowerPoint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22316" r="15525" b="13263"/>
          <a:stretch/>
        </p:blipFill>
        <p:spPr>
          <a:xfrm>
            <a:off x="0" y="-1"/>
            <a:ext cx="24407446" cy="175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1441938"/>
            <a:ext cx="24442614" cy="15786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12590585"/>
            <a:ext cx="1350498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/>
              <a:t>তাজিনডং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27152" y="2580549"/>
            <a:ext cx="5761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/>
              <a:t>তাজিনডং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2293" y="333942"/>
            <a:ext cx="119627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দক্ষিন</a:t>
            </a:r>
            <a:r>
              <a:rPr lang="en-US" sz="6600" dirty="0"/>
              <a:t> </a:t>
            </a:r>
            <a:r>
              <a:rPr lang="en-US" sz="6600" dirty="0" err="1"/>
              <a:t>পূর্ব</a:t>
            </a:r>
            <a:r>
              <a:rPr lang="en-US" sz="6600" dirty="0"/>
              <a:t> </a:t>
            </a:r>
            <a:r>
              <a:rPr lang="en-US" sz="6600" dirty="0" err="1"/>
              <a:t>অঞ্চলের</a:t>
            </a:r>
            <a:r>
              <a:rPr lang="en-US" sz="6600" dirty="0"/>
              <a:t> </a:t>
            </a:r>
            <a:r>
              <a:rPr lang="en-US" sz="6600" dirty="0" err="1"/>
              <a:t>পাহাড়সমূহ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832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0"/>
            <a:ext cx="24407446" cy="17598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7753" y="707869"/>
            <a:ext cx="123274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/>
              <a:t>দক্ষিন</a:t>
            </a:r>
            <a:r>
              <a:rPr lang="en-US" sz="7200" dirty="0"/>
              <a:t> </a:t>
            </a:r>
            <a:r>
              <a:rPr lang="en-US" sz="7200" dirty="0" err="1"/>
              <a:t>পূর্ব</a:t>
            </a:r>
            <a:r>
              <a:rPr lang="en-US" sz="7200" dirty="0"/>
              <a:t> </a:t>
            </a:r>
            <a:r>
              <a:rPr lang="en-US" sz="7200" dirty="0" err="1"/>
              <a:t>অঞ্চলের</a:t>
            </a:r>
            <a:r>
              <a:rPr lang="en-US" sz="7200" dirty="0"/>
              <a:t> </a:t>
            </a:r>
            <a:r>
              <a:rPr lang="en-US" sz="7200" dirty="0" err="1"/>
              <a:t>পাহাড়সমূহ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199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1334"/>
            <a:ext cx="24407446" cy="17067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5355" y="3481753"/>
            <a:ext cx="7491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মোদকমুয়াল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7033847" y="522214"/>
            <a:ext cx="11676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দক্ষিন</a:t>
            </a:r>
            <a:r>
              <a:rPr lang="en-US" sz="6600" dirty="0"/>
              <a:t> </a:t>
            </a:r>
            <a:r>
              <a:rPr lang="en-US" sz="6600" dirty="0" err="1"/>
              <a:t>পূর্ব</a:t>
            </a:r>
            <a:r>
              <a:rPr lang="en-US" sz="6600" dirty="0"/>
              <a:t> </a:t>
            </a:r>
            <a:r>
              <a:rPr lang="en-US" sz="6600" dirty="0" err="1"/>
              <a:t>অঞ্চলের</a:t>
            </a:r>
            <a:r>
              <a:rPr lang="en-US" sz="6600" dirty="0"/>
              <a:t> </a:t>
            </a:r>
            <a:r>
              <a:rPr lang="en-US" sz="6600" dirty="0" err="1"/>
              <a:t>পাহাড়সমূহ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625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308</Words>
  <Application>Microsoft Office PowerPoint</Application>
  <PresentationFormat>Custom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64</cp:revision>
  <dcterms:created xsi:type="dcterms:W3CDTF">2020-11-10T10:32:14Z</dcterms:created>
  <dcterms:modified xsi:type="dcterms:W3CDTF">2020-12-11T18:41:28Z</dcterms:modified>
</cp:coreProperties>
</file>