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9B9B8-06E2-47AA-ACAF-D65D75A8041F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5ABDA5-708E-43FB-A7F7-EC7132547D36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evsjv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mwÜ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75F8DA7A-56D3-4046-9265-EA3846EFCA73}" type="parTrans" cxnId="{80D1FD61-F1DC-411C-A02D-4FDA0028436C}">
      <dgm:prSet/>
      <dgm:spPr/>
      <dgm:t>
        <a:bodyPr/>
        <a:lstStyle/>
        <a:p>
          <a:endParaRPr lang="en-US"/>
        </a:p>
      </dgm:t>
    </dgm:pt>
    <dgm:pt modelId="{71083059-2794-4E63-B127-2B5A88E55769}" type="sibTrans" cxnId="{80D1FD61-F1DC-411C-A02D-4FDA0028436C}">
      <dgm:prSet/>
      <dgm:spPr/>
      <dgm:t>
        <a:bodyPr/>
        <a:lstStyle/>
        <a:p>
          <a:endParaRPr lang="en-US"/>
        </a:p>
      </dgm:t>
    </dgm:pt>
    <dgm:pt modelId="{06562FA4-E3E9-49FA-8A53-AA7873E60DDD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e¨ÄbmwÜ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E3D1106F-7E74-4321-8246-2FA49BF92A61}" type="parTrans" cxnId="{E9A5AA78-FD7D-4547-8F2D-1F0594578B7E}">
      <dgm:prSet/>
      <dgm:spPr/>
      <dgm:t>
        <a:bodyPr/>
        <a:lstStyle/>
        <a:p>
          <a:endParaRPr lang="en-US"/>
        </a:p>
      </dgm:t>
    </dgm:pt>
    <dgm:pt modelId="{48F1E900-7572-46A5-B98A-12D7EC8B79F8}" type="sibTrans" cxnId="{E9A5AA78-FD7D-4547-8F2D-1F0594578B7E}">
      <dgm:prSet/>
      <dgm:spPr/>
      <dgm:t>
        <a:bodyPr/>
        <a:lstStyle/>
        <a:p>
          <a:endParaRPr lang="en-US"/>
        </a:p>
      </dgm:t>
    </dgm:pt>
    <dgm:pt modelId="{4C4B95CC-4193-42F5-961A-E00A27306259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¯^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imwÜ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F43EF77F-43DC-423F-90FB-7392F05265B4}" type="parTrans" cxnId="{BB8BF9B2-1A19-42FB-8F5B-B7A4F766114D}">
      <dgm:prSet/>
      <dgm:spPr/>
      <dgm:t>
        <a:bodyPr/>
        <a:lstStyle/>
        <a:p>
          <a:endParaRPr lang="en-US"/>
        </a:p>
      </dgm:t>
    </dgm:pt>
    <dgm:pt modelId="{B0EC8261-8B5E-4F1F-A471-7D907440A139}" type="sibTrans" cxnId="{BB8BF9B2-1A19-42FB-8F5B-B7A4F766114D}">
      <dgm:prSet/>
      <dgm:spPr/>
      <dgm:t>
        <a:bodyPr/>
        <a:lstStyle/>
        <a:p>
          <a:endParaRPr lang="en-US"/>
        </a:p>
      </dgm:t>
    </dgm:pt>
    <dgm:pt modelId="{7EB5AD06-DCDF-43D7-8934-A2E405E80FA8}" type="pres">
      <dgm:prSet presAssocID="{43F9B9B8-06E2-47AA-ACAF-D65D75A804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9092F9-42A3-46A4-8C76-B826CD23288E}" type="pres">
      <dgm:prSet presAssocID="{585ABDA5-708E-43FB-A7F7-EC7132547D36}" presName="node" presStyleLbl="node1" presStyleIdx="0" presStyleCnt="3" custRadScaleRad="101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8FC2B-A7E1-48EC-841A-B12ECFB1DCC8}" type="pres">
      <dgm:prSet presAssocID="{71083059-2794-4E63-B127-2B5A88E5576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52F7BC6-7826-4307-A173-C19CC5DFDF7D}" type="pres">
      <dgm:prSet presAssocID="{71083059-2794-4E63-B127-2B5A88E5576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C4F4DD4-EB5E-42F6-9CA2-640132FDF86A}" type="pres">
      <dgm:prSet presAssocID="{06562FA4-E3E9-49FA-8A53-AA7873E60D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8E46E-E2E8-480E-98E1-CA627C3B6060}" type="pres">
      <dgm:prSet presAssocID="{48F1E900-7572-46A5-B98A-12D7EC8B79F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7394D18-DE20-435D-8B73-7F5EB0549CD4}" type="pres">
      <dgm:prSet presAssocID="{48F1E900-7572-46A5-B98A-12D7EC8B79F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BDEA2F4-94FC-43EE-B97C-7C66C80B552C}" type="pres">
      <dgm:prSet presAssocID="{4C4B95CC-4193-42F5-961A-E00A2730625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8E396-EE0A-4A24-992B-5D2637F7B50E}" type="pres">
      <dgm:prSet presAssocID="{B0EC8261-8B5E-4F1F-A471-7D907440A13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BA2290A-E4D0-4186-8871-CB934B8906AA}" type="pres">
      <dgm:prSet presAssocID="{B0EC8261-8B5E-4F1F-A471-7D907440A13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0A21908-0781-47E7-BD68-AE864F5A2325}" type="presOf" srcId="{4C4B95CC-4193-42F5-961A-E00A27306259}" destId="{EBDEA2F4-94FC-43EE-B97C-7C66C80B552C}" srcOrd="0" destOrd="0" presId="urn:microsoft.com/office/officeart/2005/8/layout/cycle7"/>
    <dgm:cxn modelId="{80D1FD61-F1DC-411C-A02D-4FDA0028436C}" srcId="{43F9B9B8-06E2-47AA-ACAF-D65D75A8041F}" destId="{585ABDA5-708E-43FB-A7F7-EC7132547D36}" srcOrd="0" destOrd="0" parTransId="{75F8DA7A-56D3-4046-9265-EA3846EFCA73}" sibTransId="{71083059-2794-4E63-B127-2B5A88E55769}"/>
    <dgm:cxn modelId="{7E26C25A-560B-4BDC-A0DB-8933E2246B9B}" type="presOf" srcId="{585ABDA5-708E-43FB-A7F7-EC7132547D36}" destId="{AF9092F9-42A3-46A4-8C76-B826CD23288E}" srcOrd="0" destOrd="0" presId="urn:microsoft.com/office/officeart/2005/8/layout/cycle7"/>
    <dgm:cxn modelId="{C0351049-126C-4689-B30E-C9DEDB26AC08}" type="presOf" srcId="{06562FA4-E3E9-49FA-8A53-AA7873E60DDD}" destId="{FC4F4DD4-EB5E-42F6-9CA2-640132FDF86A}" srcOrd="0" destOrd="0" presId="urn:microsoft.com/office/officeart/2005/8/layout/cycle7"/>
    <dgm:cxn modelId="{3F913CE4-7DEC-4E8C-8F7A-85FD4F623012}" type="presOf" srcId="{43F9B9B8-06E2-47AA-ACAF-D65D75A8041F}" destId="{7EB5AD06-DCDF-43D7-8934-A2E405E80FA8}" srcOrd="0" destOrd="0" presId="urn:microsoft.com/office/officeart/2005/8/layout/cycle7"/>
    <dgm:cxn modelId="{BFDD6832-D431-4480-931C-FA7A61A54728}" type="presOf" srcId="{B0EC8261-8B5E-4F1F-A471-7D907440A139}" destId="{4BA2290A-E4D0-4186-8871-CB934B8906AA}" srcOrd="1" destOrd="0" presId="urn:microsoft.com/office/officeart/2005/8/layout/cycle7"/>
    <dgm:cxn modelId="{495A5AD1-B1F3-424E-AFB0-E01FC6097EA1}" type="presOf" srcId="{48F1E900-7572-46A5-B98A-12D7EC8B79F8}" destId="{FB58E46E-E2E8-480E-98E1-CA627C3B6060}" srcOrd="0" destOrd="0" presId="urn:microsoft.com/office/officeart/2005/8/layout/cycle7"/>
    <dgm:cxn modelId="{5D75740E-2859-4F40-A695-570EA2AA58BD}" type="presOf" srcId="{48F1E900-7572-46A5-B98A-12D7EC8B79F8}" destId="{57394D18-DE20-435D-8B73-7F5EB0549CD4}" srcOrd="1" destOrd="0" presId="urn:microsoft.com/office/officeart/2005/8/layout/cycle7"/>
    <dgm:cxn modelId="{BB8BF9B2-1A19-42FB-8F5B-B7A4F766114D}" srcId="{43F9B9B8-06E2-47AA-ACAF-D65D75A8041F}" destId="{4C4B95CC-4193-42F5-961A-E00A27306259}" srcOrd="2" destOrd="0" parTransId="{F43EF77F-43DC-423F-90FB-7392F05265B4}" sibTransId="{B0EC8261-8B5E-4F1F-A471-7D907440A139}"/>
    <dgm:cxn modelId="{2AFC2904-26B6-4269-A3E1-AE119A87C45B}" type="presOf" srcId="{B0EC8261-8B5E-4F1F-A471-7D907440A139}" destId="{6238E396-EE0A-4A24-992B-5D2637F7B50E}" srcOrd="0" destOrd="0" presId="urn:microsoft.com/office/officeart/2005/8/layout/cycle7"/>
    <dgm:cxn modelId="{71948E9E-C7DC-4483-8C73-D8F584061EC4}" type="presOf" srcId="{71083059-2794-4E63-B127-2B5A88E55769}" destId="{652F7BC6-7826-4307-A173-C19CC5DFDF7D}" srcOrd="1" destOrd="0" presId="urn:microsoft.com/office/officeart/2005/8/layout/cycle7"/>
    <dgm:cxn modelId="{DB3C0102-2AE1-4CAA-A367-D496EDC3E881}" type="presOf" srcId="{71083059-2794-4E63-B127-2B5A88E55769}" destId="{3AF8FC2B-A7E1-48EC-841A-B12ECFB1DCC8}" srcOrd="0" destOrd="0" presId="urn:microsoft.com/office/officeart/2005/8/layout/cycle7"/>
    <dgm:cxn modelId="{E9A5AA78-FD7D-4547-8F2D-1F0594578B7E}" srcId="{43F9B9B8-06E2-47AA-ACAF-D65D75A8041F}" destId="{06562FA4-E3E9-49FA-8A53-AA7873E60DDD}" srcOrd="1" destOrd="0" parTransId="{E3D1106F-7E74-4321-8246-2FA49BF92A61}" sibTransId="{48F1E900-7572-46A5-B98A-12D7EC8B79F8}"/>
    <dgm:cxn modelId="{2E2354AC-A225-4AEC-BAAC-3024E1279464}" type="presParOf" srcId="{7EB5AD06-DCDF-43D7-8934-A2E405E80FA8}" destId="{AF9092F9-42A3-46A4-8C76-B826CD23288E}" srcOrd="0" destOrd="0" presId="urn:microsoft.com/office/officeart/2005/8/layout/cycle7"/>
    <dgm:cxn modelId="{151D0090-5401-42A3-A4FA-9A52ED88B329}" type="presParOf" srcId="{7EB5AD06-DCDF-43D7-8934-A2E405E80FA8}" destId="{3AF8FC2B-A7E1-48EC-841A-B12ECFB1DCC8}" srcOrd="1" destOrd="0" presId="urn:microsoft.com/office/officeart/2005/8/layout/cycle7"/>
    <dgm:cxn modelId="{CC54EF46-D91A-405A-9A90-93345FA37CA4}" type="presParOf" srcId="{3AF8FC2B-A7E1-48EC-841A-B12ECFB1DCC8}" destId="{652F7BC6-7826-4307-A173-C19CC5DFDF7D}" srcOrd="0" destOrd="0" presId="urn:microsoft.com/office/officeart/2005/8/layout/cycle7"/>
    <dgm:cxn modelId="{9BC24ABD-86A7-4703-86A0-BC2830413EA8}" type="presParOf" srcId="{7EB5AD06-DCDF-43D7-8934-A2E405E80FA8}" destId="{FC4F4DD4-EB5E-42F6-9CA2-640132FDF86A}" srcOrd="2" destOrd="0" presId="urn:microsoft.com/office/officeart/2005/8/layout/cycle7"/>
    <dgm:cxn modelId="{C39D245E-9463-4D5C-9280-10B8D4EB9FC7}" type="presParOf" srcId="{7EB5AD06-DCDF-43D7-8934-A2E405E80FA8}" destId="{FB58E46E-E2E8-480E-98E1-CA627C3B6060}" srcOrd="3" destOrd="0" presId="urn:microsoft.com/office/officeart/2005/8/layout/cycle7"/>
    <dgm:cxn modelId="{20118A24-59FB-4D62-B76E-9BAAF497EF41}" type="presParOf" srcId="{FB58E46E-E2E8-480E-98E1-CA627C3B6060}" destId="{57394D18-DE20-435D-8B73-7F5EB0549CD4}" srcOrd="0" destOrd="0" presId="urn:microsoft.com/office/officeart/2005/8/layout/cycle7"/>
    <dgm:cxn modelId="{9C4851B5-97BF-4493-AB5E-8B3EB9A3491D}" type="presParOf" srcId="{7EB5AD06-DCDF-43D7-8934-A2E405E80FA8}" destId="{EBDEA2F4-94FC-43EE-B97C-7C66C80B552C}" srcOrd="4" destOrd="0" presId="urn:microsoft.com/office/officeart/2005/8/layout/cycle7"/>
    <dgm:cxn modelId="{9571995B-586E-4CF9-80E8-D0BAC31CA5D6}" type="presParOf" srcId="{7EB5AD06-DCDF-43D7-8934-A2E405E80FA8}" destId="{6238E396-EE0A-4A24-992B-5D2637F7B50E}" srcOrd="5" destOrd="0" presId="urn:microsoft.com/office/officeart/2005/8/layout/cycle7"/>
    <dgm:cxn modelId="{CC0C825A-ADED-42A5-8E8C-AA45A407F61F}" type="presParOf" srcId="{6238E396-EE0A-4A24-992B-5D2637F7B50E}" destId="{4BA2290A-E4D0-4186-8871-CB934B8906A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B2BF18-B585-4726-A5D5-5A0F6B1EA67D}" type="doc">
      <dgm:prSet loTypeId="urn:microsoft.com/office/officeart/2005/8/layout/radial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458382-5000-4F0E-9A87-879AB8A6097A}">
      <dgm:prSet phldrT="[Text]" custT="1"/>
      <dgm:spPr/>
      <dgm:t>
        <a:bodyPr/>
        <a:lstStyle/>
        <a:p>
          <a:r>
            <a:rPr lang="en-US" sz="49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4000" dirty="0" err="1" smtClean="0">
              <a:latin typeface="SutonnyMJ" pitchFamily="2" charset="0"/>
              <a:cs typeface="SutonnyMJ" pitchFamily="2" charset="0"/>
            </a:rPr>
            <a:t>Zrmg</a:t>
          </a:r>
          <a:r>
            <a:rPr lang="en-US" sz="40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4000" dirty="0" err="1" smtClean="0">
              <a:latin typeface="SutonnyMJ" pitchFamily="2" charset="0"/>
              <a:cs typeface="SutonnyMJ" pitchFamily="2" charset="0"/>
            </a:rPr>
            <a:t>kã</a:t>
          </a:r>
          <a:r>
            <a:rPr lang="en-US" sz="40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4000" dirty="0" err="1" smtClean="0">
              <a:latin typeface="SutonnyMJ" pitchFamily="2" charset="0"/>
              <a:cs typeface="SutonnyMJ" pitchFamily="2" charset="0"/>
            </a:rPr>
            <a:t>mwÜ</a:t>
          </a:r>
          <a:endParaRPr lang="en-US" sz="4900" dirty="0">
            <a:latin typeface="SutonnyMJ" pitchFamily="2" charset="0"/>
            <a:cs typeface="SutonnyMJ" pitchFamily="2" charset="0"/>
          </a:endParaRPr>
        </a:p>
      </dgm:t>
    </dgm:pt>
    <dgm:pt modelId="{E4258244-F11C-4701-917D-5E93FA503F9E}" type="parTrans" cxnId="{4F66C929-5323-40F3-98DF-6D5FF9637A8C}">
      <dgm:prSet/>
      <dgm:spPr/>
      <dgm:t>
        <a:bodyPr/>
        <a:lstStyle/>
        <a:p>
          <a:endParaRPr lang="en-US"/>
        </a:p>
      </dgm:t>
    </dgm:pt>
    <dgm:pt modelId="{0CE547D0-A3BB-4686-8D0B-528D14DA3FA1}" type="sibTrans" cxnId="{4F66C929-5323-40F3-98DF-6D5FF9637A8C}">
      <dgm:prSet/>
      <dgm:spPr/>
      <dgm:t>
        <a:bodyPr/>
        <a:lstStyle/>
        <a:p>
          <a:endParaRPr lang="en-US"/>
        </a:p>
      </dgm:t>
    </dgm:pt>
    <dgm:pt modelId="{998C8B69-4BF3-4B13-8167-91A7767478CD}">
      <dgm:prSet phldrT="[Text]" custT="1"/>
      <dgm:spPr/>
      <dgm:t>
        <a:bodyPr/>
        <a:lstStyle/>
        <a:p>
          <a:r>
            <a:rPr lang="en-US" sz="4000" dirty="0" smtClean="0">
              <a:latin typeface="SutonnyMJ" pitchFamily="2" charset="0"/>
              <a:cs typeface="SutonnyMJ" pitchFamily="2" charset="0"/>
            </a:rPr>
            <a:t>¯^</a:t>
          </a:r>
          <a:r>
            <a:rPr lang="en-US" sz="4000" dirty="0" err="1" smtClean="0">
              <a:latin typeface="SutonnyMJ" pitchFamily="2" charset="0"/>
              <a:cs typeface="SutonnyMJ" pitchFamily="2" charset="0"/>
            </a:rPr>
            <a:t>imwÜ</a:t>
          </a:r>
          <a:endParaRPr lang="en-US" sz="4000" dirty="0">
            <a:latin typeface="SutonnyMJ" pitchFamily="2" charset="0"/>
            <a:cs typeface="SutonnyMJ" pitchFamily="2" charset="0"/>
          </a:endParaRPr>
        </a:p>
      </dgm:t>
    </dgm:pt>
    <dgm:pt modelId="{AB452261-9047-4E77-99B6-DB1E4EB7E8BC}" type="parTrans" cxnId="{24859FE9-E7E1-42E6-9860-7B70542CC2EF}">
      <dgm:prSet/>
      <dgm:spPr/>
      <dgm:t>
        <a:bodyPr/>
        <a:lstStyle/>
        <a:p>
          <a:endParaRPr lang="en-US"/>
        </a:p>
      </dgm:t>
    </dgm:pt>
    <dgm:pt modelId="{7AD4B9D0-8419-40BD-ABF7-AA5C795B4745}" type="sibTrans" cxnId="{24859FE9-E7E1-42E6-9860-7B70542CC2EF}">
      <dgm:prSet/>
      <dgm:spPr/>
      <dgm:t>
        <a:bodyPr/>
        <a:lstStyle/>
        <a:p>
          <a:endParaRPr lang="en-US"/>
        </a:p>
      </dgm:t>
    </dgm:pt>
    <dgm:pt modelId="{A33D3F0B-EE2D-4CE0-B92C-D424F5110E5F}">
      <dgm:prSet phldrT="[Text]" custT="1"/>
      <dgm:spPr/>
      <dgm:t>
        <a:bodyPr/>
        <a:lstStyle/>
        <a:p>
          <a:r>
            <a:rPr lang="en-US" sz="4000" dirty="0" err="1" smtClean="0">
              <a:latin typeface="SutonnyMJ" pitchFamily="2" charset="0"/>
              <a:cs typeface="SutonnyMJ" pitchFamily="2" charset="0"/>
            </a:rPr>
            <a:t>wemM©mwÜ</a:t>
          </a:r>
          <a:endParaRPr lang="en-US" sz="4000" dirty="0">
            <a:latin typeface="SutonnyMJ" pitchFamily="2" charset="0"/>
            <a:cs typeface="SutonnyMJ" pitchFamily="2" charset="0"/>
          </a:endParaRPr>
        </a:p>
      </dgm:t>
    </dgm:pt>
    <dgm:pt modelId="{485FDFF2-D467-4BE7-8EA9-A97547BB6731}" type="parTrans" cxnId="{13A29BD1-4507-4795-8C90-F2B68A2B5026}">
      <dgm:prSet/>
      <dgm:spPr/>
      <dgm:t>
        <a:bodyPr/>
        <a:lstStyle/>
        <a:p>
          <a:endParaRPr lang="en-US"/>
        </a:p>
      </dgm:t>
    </dgm:pt>
    <dgm:pt modelId="{177E90A1-D598-4192-A7C4-BE1EE77A363A}" type="sibTrans" cxnId="{13A29BD1-4507-4795-8C90-F2B68A2B5026}">
      <dgm:prSet/>
      <dgm:spPr/>
      <dgm:t>
        <a:bodyPr/>
        <a:lstStyle/>
        <a:p>
          <a:endParaRPr lang="en-US"/>
        </a:p>
      </dgm:t>
    </dgm:pt>
    <dgm:pt modelId="{6785270A-870E-4810-A724-805AC894570A}">
      <dgm:prSet phldrT="[Text]" custT="1"/>
      <dgm:spPr/>
      <dgm:t>
        <a:bodyPr/>
        <a:lstStyle/>
        <a:p>
          <a:r>
            <a:rPr lang="en-US" sz="4000" dirty="0" err="1" smtClean="0">
              <a:latin typeface="SutonnyMJ" pitchFamily="2" charset="0"/>
              <a:cs typeface="SutonnyMJ" pitchFamily="2" charset="0"/>
            </a:rPr>
            <a:t>e¨ÄbmwÜ</a:t>
          </a:r>
          <a:endParaRPr lang="en-US" sz="2400" dirty="0">
            <a:latin typeface="SutonnyMJ" pitchFamily="2" charset="0"/>
            <a:cs typeface="SutonnyMJ" pitchFamily="2" charset="0"/>
          </a:endParaRPr>
        </a:p>
      </dgm:t>
    </dgm:pt>
    <dgm:pt modelId="{8949A24F-10A4-4CC5-B6B4-567B58ED6985}" type="parTrans" cxnId="{C51C92C0-EA38-474F-BE32-4630EED238AC}">
      <dgm:prSet/>
      <dgm:spPr/>
      <dgm:t>
        <a:bodyPr/>
        <a:lstStyle/>
        <a:p>
          <a:endParaRPr lang="en-US"/>
        </a:p>
      </dgm:t>
    </dgm:pt>
    <dgm:pt modelId="{3C0A518B-2242-4989-AEFE-D90ACBDFC60C}" type="sibTrans" cxnId="{C51C92C0-EA38-474F-BE32-4630EED238AC}">
      <dgm:prSet/>
      <dgm:spPr/>
      <dgm:t>
        <a:bodyPr/>
        <a:lstStyle/>
        <a:p>
          <a:endParaRPr lang="en-US"/>
        </a:p>
      </dgm:t>
    </dgm:pt>
    <dgm:pt modelId="{FCD489E7-1D26-4A5C-BF4D-36AF08CF1423}" type="pres">
      <dgm:prSet presAssocID="{DAB2BF18-B585-4726-A5D5-5A0F6B1EA67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8AC4EB-86ED-435C-BB88-727B1B5D554D}" type="pres">
      <dgm:prSet presAssocID="{DAB2BF18-B585-4726-A5D5-5A0F6B1EA67D}" presName="radial" presStyleCnt="0">
        <dgm:presLayoutVars>
          <dgm:animLvl val="ctr"/>
        </dgm:presLayoutVars>
      </dgm:prSet>
      <dgm:spPr/>
    </dgm:pt>
    <dgm:pt modelId="{B9D59C17-1D8D-4DBB-886E-104163B21441}" type="pres">
      <dgm:prSet presAssocID="{E5458382-5000-4F0E-9A87-879AB8A6097A}" presName="centerShape" presStyleLbl="vennNode1" presStyleIdx="0" presStyleCnt="4" custScaleX="156665"/>
      <dgm:spPr/>
      <dgm:t>
        <a:bodyPr/>
        <a:lstStyle/>
        <a:p>
          <a:endParaRPr lang="en-US"/>
        </a:p>
      </dgm:t>
    </dgm:pt>
    <dgm:pt modelId="{9F1793FE-964A-48F5-A29B-5D64D3699236}" type="pres">
      <dgm:prSet presAssocID="{998C8B69-4BF3-4B13-8167-91A7767478CD}" presName="node" presStyleLbl="vennNode1" presStyleIdx="1" presStyleCnt="4" custScaleX="268617" custScaleY="142199" custRadScaleRad="94046" custRadScaleInc="-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A5635-BBC2-40D1-82B9-EEE57D49B9BF}" type="pres">
      <dgm:prSet presAssocID="{A33D3F0B-EE2D-4CE0-B92C-D424F5110E5F}" presName="node" presStyleLbl="vennNode1" presStyleIdx="2" presStyleCnt="4" custScaleX="181511" custScaleY="122279" custRadScaleRad="124622" custRadScaleInc="-1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5A779-0FAB-4939-A85F-169236E87F66}" type="pres">
      <dgm:prSet presAssocID="{6785270A-870E-4810-A724-805AC894570A}" presName="node" presStyleLbl="vennNode1" presStyleIdx="3" presStyleCnt="4" custScaleX="225373" custScaleY="133418" custRadScaleRad="149413" custRadScaleInc="7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859FE9-E7E1-42E6-9860-7B70542CC2EF}" srcId="{E5458382-5000-4F0E-9A87-879AB8A6097A}" destId="{998C8B69-4BF3-4B13-8167-91A7767478CD}" srcOrd="0" destOrd="0" parTransId="{AB452261-9047-4E77-99B6-DB1E4EB7E8BC}" sibTransId="{7AD4B9D0-8419-40BD-ABF7-AA5C795B4745}"/>
    <dgm:cxn modelId="{88CCF42C-7DA3-4770-A456-18064EEA55F9}" type="presOf" srcId="{A33D3F0B-EE2D-4CE0-B92C-D424F5110E5F}" destId="{997A5635-BBC2-40D1-82B9-EEE57D49B9BF}" srcOrd="0" destOrd="0" presId="urn:microsoft.com/office/officeart/2005/8/layout/radial3"/>
    <dgm:cxn modelId="{4F66C929-5323-40F3-98DF-6D5FF9637A8C}" srcId="{DAB2BF18-B585-4726-A5D5-5A0F6B1EA67D}" destId="{E5458382-5000-4F0E-9A87-879AB8A6097A}" srcOrd="0" destOrd="0" parTransId="{E4258244-F11C-4701-917D-5E93FA503F9E}" sibTransId="{0CE547D0-A3BB-4686-8D0B-528D14DA3FA1}"/>
    <dgm:cxn modelId="{53B04C0B-CEB6-42CE-B697-CB5D4C5F7247}" type="presOf" srcId="{E5458382-5000-4F0E-9A87-879AB8A6097A}" destId="{B9D59C17-1D8D-4DBB-886E-104163B21441}" srcOrd="0" destOrd="0" presId="urn:microsoft.com/office/officeart/2005/8/layout/radial3"/>
    <dgm:cxn modelId="{13A29BD1-4507-4795-8C90-F2B68A2B5026}" srcId="{E5458382-5000-4F0E-9A87-879AB8A6097A}" destId="{A33D3F0B-EE2D-4CE0-B92C-D424F5110E5F}" srcOrd="1" destOrd="0" parTransId="{485FDFF2-D467-4BE7-8EA9-A97547BB6731}" sibTransId="{177E90A1-D598-4192-A7C4-BE1EE77A363A}"/>
    <dgm:cxn modelId="{A0EFC27E-890B-4C0B-BC2D-B12EAF98A535}" type="presOf" srcId="{DAB2BF18-B585-4726-A5D5-5A0F6B1EA67D}" destId="{FCD489E7-1D26-4A5C-BF4D-36AF08CF1423}" srcOrd="0" destOrd="0" presId="urn:microsoft.com/office/officeart/2005/8/layout/radial3"/>
    <dgm:cxn modelId="{0976FA84-9E68-4508-AE77-8B1BDAD9F102}" type="presOf" srcId="{998C8B69-4BF3-4B13-8167-91A7767478CD}" destId="{9F1793FE-964A-48F5-A29B-5D64D3699236}" srcOrd="0" destOrd="0" presId="urn:microsoft.com/office/officeart/2005/8/layout/radial3"/>
    <dgm:cxn modelId="{C51C92C0-EA38-474F-BE32-4630EED238AC}" srcId="{E5458382-5000-4F0E-9A87-879AB8A6097A}" destId="{6785270A-870E-4810-A724-805AC894570A}" srcOrd="2" destOrd="0" parTransId="{8949A24F-10A4-4CC5-B6B4-567B58ED6985}" sibTransId="{3C0A518B-2242-4989-AEFE-D90ACBDFC60C}"/>
    <dgm:cxn modelId="{9ACAF8AD-E6AF-44A5-A654-B7DB8221FF3D}" type="presOf" srcId="{6785270A-870E-4810-A724-805AC894570A}" destId="{5365A779-0FAB-4939-A85F-169236E87F66}" srcOrd="0" destOrd="0" presId="urn:microsoft.com/office/officeart/2005/8/layout/radial3"/>
    <dgm:cxn modelId="{90000B70-712F-4DF7-8F76-28870B4C58F6}" type="presParOf" srcId="{FCD489E7-1D26-4A5C-BF4D-36AF08CF1423}" destId="{A78AC4EB-86ED-435C-BB88-727B1B5D554D}" srcOrd="0" destOrd="0" presId="urn:microsoft.com/office/officeart/2005/8/layout/radial3"/>
    <dgm:cxn modelId="{96630E1A-E4BD-46F3-833A-F24A7D494F85}" type="presParOf" srcId="{A78AC4EB-86ED-435C-BB88-727B1B5D554D}" destId="{B9D59C17-1D8D-4DBB-886E-104163B21441}" srcOrd="0" destOrd="0" presId="urn:microsoft.com/office/officeart/2005/8/layout/radial3"/>
    <dgm:cxn modelId="{C84FD95C-7AE0-4F88-B963-DC031D74EE12}" type="presParOf" srcId="{A78AC4EB-86ED-435C-BB88-727B1B5D554D}" destId="{9F1793FE-964A-48F5-A29B-5D64D3699236}" srcOrd="1" destOrd="0" presId="urn:microsoft.com/office/officeart/2005/8/layout/radial3"/>
    <dgm:cxn modelId="{09D45ED8-4037-4AE5-AF2C-6282409BFAB1}" type="presParOf" srcId="{A78AC4EB-86ED-435C-BB88-727B1B5D554D}" destId="{997A5635-BBC2-40D1-82B9-EEE57D49B9BF}" srcOrd="2" destOrd="0" presId="urn:microsoft.com/office/officeart/2005/8/layout/radial3"/>
    <dgm:cxn modelId="{CCD0A9FB-DB9F-484E-8DFC-54E546D95DDA}" type="presParOf" srcId="{A78AC4EB-86ED-435C-BB88-727B1B5D554D}" destId="{5365A779-0FAB-4939-A85F-169236E87F6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35F932-1AE4-449B-9127-4A467146973F}" type="doc">
      <dgm:prSet loTypeId="urn:microsoft.com/office/officeart/2005/8/layout/radial3" loCatId="relationship" qsTypeId="urn:microsoft.com/office/officeart/2005/8/quickstyle/simple1" qsCatId="simple" csTypeId="urn:microsoft.com/office/officeart/2005/8/colors/accent2_5" csCatId="accent2" phldr="0"/>
      <dgm:spPr/>
      <dgm:t>
        <a:bodyPr/>
        <a:lstStyle/>
        <a:p>
          <a:endParaRPr lang="en-US"/>
        </a:p>
      </dgm:t>
    </dgm:pt>
    <dgm:pt modelId="{06479122-BD5D-4871-89E3-8EE3BECA1EB9}" type="pres">
      <dgm:prSet presAssocID="{6435F932-1AE4-449B-9127-4A467146973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9EC155-8465-47FB-9974-FBD2D7AA921D}" type="pres">
      <dgm:prSet presAssocID="{6435F932-1AE4-449B-9127-4A467146973F}" presName="radial" presStyleCnt="0">
        <dgm:presLayoutVars>
          <dgm:animLvl val="ctr"/>
        </dgm:presLayoutVars>
      </dgm:prSet>
      <dgm:spPr/>
    </dgm:pt>
  </dgm:ptLst>
  <dgm:cxnLst>
    <dgm:cxn modelId="{5C3FF198-8496-46AE-AF7F-1949CC91295E}" type="presOf" srcId="{6435F932-1AE4-449B-9127-4A467146973F}" destId="{06479122-BD5D-4871-89E3-8EE3BECA1EB9}" srcOrd="0" destOrd="0" presId="urn:microsoft.com/office/officeart/2005/8/layout/radial3"/>
    <dgm:cxn modelId="{A594D333-1F9C-4A78-9A87-B33BED65392E}" type="presParOf" srcId="{06479122-BD5D-4871-89E3-8EE3BECA1EB9}" destId="{379EC155-8465-47FB-9974-FBD2D7AA921D}" srcOrd="0" destOrd="0" presId="urn:microsoft.com/office/officeart/2005/8/layout/radial3"/>
  </dgm:cxnLst>
  <dgm:bg/>
  <dgm:whole>
    <a:ln w="76200"/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092F9-42A3-46A4-8C76-B826CD23288E}">
      <dsp:nvSpPr>
        <dsp:cNvPr id="0" name=""/>
        <dsp:cNvSpPr/>
      </dsp:nvSpPr>
      <dsp:spPr>
        <a:xfrm>
          <a:off x="3270498" y="0"/>
          <a:ext cx="2603003" cy="1301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>
              <a:latin typeface="SutonnyMJ" pitchFamily="2" charset="0"/>
              <a:cs typeface="SutonnyMJ" pitchFamily="2" charset="0"/>
            </a:rPr>
            <a:t>evsjv</a:t>
          </a:r>
          <a:r>
            <a:rPr lang="en-US" sz="5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5200" kern="1200" dirty="0" err="1" smtClean="0">
              <a:latin typeface="SutonnyMJ" pitchFamily="2" charset="0"/>
              <a:cs typeface="SutonnyMJ" pitchFamily="2" charset="0"/>
            </a:rPr>
            <a:t>mwÜ</a:t>
          </a:r>
          <a:r>
            <a:rPr lang="en-US" sz="5200" kern="1200" dirty="0" smtClean="0">
              <a:latin typeface="SutonnyMJ" pitchFamily="2" charset="0"/>
              <a:cs typeface="SutonnyMJ" pitchFamily="2" charset="0"/>
            </a:rPr>
            <a:t> </a:t>
          </a:r>
          <a:endParaRPr lang="en-US" sz="5200" kern="1200" dirty="0">
            <a:latin typeface="SutonnyMJ" pitchFamily="2" charset="0"/>
            <a:cs typeface="SutonnyMJ" pitchFamily="2" charset="0"/>
          </a:endParaRPr>
        </a:p>
      </dsp:txBody>
      <dsp:txXfrm>
        <a:off x="3308618" y="38120"/>
        <a:ext cx="2526763" cy="1225261"/>
      </dsp:txXfrm>
    </dsp:sp>
    <dsp:sp modelId="{3AF8FC2B-A7E1-48EC-841A-B12ECFB1DCC8}">
      <dsp:nvSpPr>
        <dsp:cNvPr id="0" name=""/>
        <dsp:cNvSpPr/>
      </dsp:nvSpPr>
      <dsp:spPr>
        <a:xfrm rot="3600697">
          <a:off x="4968149" y="2285964"/>
          <a:ext cx="1357873" cy="45552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104807" y="2377069"/>
        <a:ext cx="1084558" cy="273315"/>
      </dsp:txXfrm>
    </dsp:sp>
    <dsp:sp modelId="{FC4F4DD4-EB5E-42F6-9CA2-640132FDF86A}">
      <dsp:nvSpPr>
        <dsp:cNvPr id="0" name=""/>
        <dsp:cNvSpPr/>
      </dsp:nvSpPr>
      <dsp:spPr>
        <a:xfrm>
          <a:off x="5420670" y="3725953"/>
          <a:ext cx="2603003" cy="1301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>
              <a:latin typeface="SutonnyMJ" pitchFamily="2" charset="0"/>
              <a:cs typeface="SutonnyMJ" pitchFamily="2" charset="0"/>
            </a:rPr>
            <a:t>e¨ÄbmwÜ</a:t>
          </a:r>
          <a:endParaRPr lang="en-US" sz="5200" kern="1200" dirty="0">
            <a:latin typeface="SutonnyMJ" pitchFamily="2" charset="0"/>
            <a:cs typeface="SutonnyMJ" pitchFamily="2" charset="0"/>
          </a:endParaRPr>
        </a:p>
      </dsp:txBody>
      <dsp:txXfrm>
        <a:off x="5458790" y="3764073"/>
        <a:ext cx="2526763" cy="1225261"/>
      </dsp:txXfrm>
    </dsp:sp>
    <dsp:sp modelId="{FB58E46E-E2E8-480E-98E1-CA627C3B6060}">
      <dsp:nvSpPr>
        <dsp:cNvPr id="0" name=""/>
        <dsp:cNvSpPr/>
      </dsp:nvSpPr>
      <dsp:spPr>
        <a:xfrm rot="10800000">
          <a:off x="3893063" y="4148941"/>
          <a:ext cx="1357873" cy="45552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029720" y="4240046"/>
        <a:ext cx="1084558" cy="273315"/>
      </dsp:txXfrm>
    </dsp:sp>
    <dsp:sp modelId="{EBDEA2F4-94FC-43EE-B97C-7C66C80B552C}">
      <dsp:nvSpPr>
        <dsp:cNvPr id="0" name=""/>
        <dsp:cNvSpPr/>
      </dsp:nvSpPr>
      <dsp:spPr>
        <a:xfrm>
          <a:off x="1120325" y="3725953"/>
          <a:ext cx="2603003" cy="1301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>
              <a:latin typeface="SutonnyMJ" pitchFamily="2" charset="0"/>
              <a:cs typeface="SutonnyMJ" pitchFamily="2" charset="0"/>
            </a:rPr>
            <a:t>¯^</a:t>
          </a:r>
          <a:r>
            <a:rPr lang="en-US" sz="5200" kern="1200" dirty="0" err="1" smtClean="0">
              <a:latin typeface="SutonnyMJ" pitchFamily="2" charset="0"/>
              <a:cs typeface="SutonnyMJ" pitchFamily="2" charset="0"/>
            </a:rPr>
            <a:t>imwÜ</a:t>
          </a:r>
          <a:endParaRPr lang="en-US" sz="5200" kern="1200" dirty="0">
            <a:latin typeface="SutonnyMJ" pitchFamily="2" charset="0"/>
            <a:cs typeface="SutonnyMJ" pitchFamily="2" charset="0"/>
          </a:endParaRPr>
        </a:p>
      </dsp:txBody>
      <dsp:txXfrm>
        <a:off x="1158445" y="3764073"/>
        <a:ext cx="2526763" cy="1225261"/>
      </dsp:txXfrm>
    </dsp:sp>
    <dsp:sp modelId="{6238E396-EE0A-4A24-992B-5D2637F7B50E}">
      <dsp:nvSpPr>
        <dsp:cNvPr id="0" name=""/>
        <dsp:cNvSpPr/>
      </dsp:nvSpPr>
      <dsp:spPr>
        <a:xfrm rot="17999303">
          <a:off x="2817976" y="2285964"/>
          <a:ext cx="1357873" cy="45552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954634" y="2377069"/>
        <a:ext cx="1084558" cy="273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59C17-1D8D-4DBB-886E-104163B21441}">
      <dsp:nvSpPr>
        <dsp:cNvPr id="0" name=""/>
        <dsp:cNvSpPr/>
      </dsp:nvSpPr>
      <dsp:spPr>
        <a:xfrm>
          <a:off x="1229419" y="1217254"/>
          <a:ext cx="3910896" cy="249634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4000" kern="1200" dirty="0" err="1" smtClean="0">
              <a:latin typeface="SutonnyMJ" pitchFamily="2" charset="0"/>
              <a:cs typeface="SutonnyMJ" pitchFamily="2" charset="0"/>
            </a:rPr>
            <a:t>Zrmg</a:t>
          </a:r>
          <a:r>
            <a:rPr lang="en-US" sz="40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4000" kern="1200" dirty="0" err="1" smtClean="0">
              <a:latin typeface="SutonnyMJ" pitchFamily="2" charset="0"/>
              <a:cs typeface="SutonnyMJ" pitchFamily="2" charset="0"/>
            </a:rPr>
            <a:t>kã</a:t>
          </a:r>
          <a:r>
            <a:rPr lang="en-US" sz="40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4000" kern="1200" dirty="0" err="1" smtClean="0">
              <a:latin typeface="SutonnyMJ" pitchFamily="2" charset="0"/>
              <a:cs typeface="SutonnyMJ" pitchFamily="2" charset="0"/>
            </a:rPr>
            <a:t>mwÜ</a:t>
          </a:r>
          <a:endParaRPr lang="en-US" sz="4900" kern="1200" dirty="0">
            <a:latin typeface="SutonnyMJ" pitchFamily="2" charset="0"/>
            <a:cs typeface="SutonnyMJ" pitchFamily="2" charset="0"/>
          </a:endParaRPr>
        </a:p>
      </dsp:txBody>
      <dsp:txXfrm>
        <a:off x="1802156" y="1582835"/>
        <a:ext cx="2765422" cy="1765181"/>
      </dsp:txXfrm>
    </dsp:sp>
    <dsp:sp modelId="{9F1793FE-964A-48F5-A29B-5D64D3699236}">
      <dsp:nvSpPr>
        <dsp:cNvPr id="0" name=""/>
        <dsp:cNvSpPr/>
      </dsp:nvSpPr>
      <dsp:spPr>
        <a:xfrm>
          <a:off x="1482716" y="50794"/>
          <a:ext cx="3352801" cy="177488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SutonnyMJ" pitchFamily="2" charset="0"/>
              <a:cs typeface="SutonnyMJ" pitchFamily="2" charset="0"/>
            </a:rPr>
            <a:t>¯^</a:t>
          </a:r>
          <a:r>
            <a:rPr lang="en-US" sz="4000" kern="1200" dirty="0" err="1" smtClean="0">
              <a:latin typeface="SutonnyMJ" pitchFamily="2" charset="0"/>
              <a:cs typeface="SutonnyMJ" pitchFamily="2" charset="0"/>
            </a:rPr>
            <a:t>imwÜ</a:t>
          </a:r>
          <a:endParaRPr lang="en-US" sz="4000" kern="1200" dirty="0">
            <a:latin typeface="SutonnyMJ" pitchFamily="2" charset="0"/>
            <a:cs typeface="SutonnyMJ" pitchFamily="2" charset="0"/>
          </a:endParaRPr>
        </a:p>
      </dsp:txBody>
      <dsp:txXfrm>
        <a:off x="1973722" y="310720"/>
        <a:ext cx="2370789" cy="1255035"/>
      </dsp:txXfrm>
    </dsp:sp>
    <dsp:sp modelId="{997A5635-BBC2-40D1-82B9-EEE57D49B9BF}">
      <dsp:nvSpPr>
        <dsp:cNvPr id="0" name=""/>
        <dsp:cNvSpPr/>
      </dsp:nvSpPr>
      <dsp:spPr>
        <a:xfrm>
          <a:off x="3830430" y="2537747"/>
          <a:ext cx="2265569" cy="152625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SutonnyMJ" pitchFamily="2" charset="0"/>
              <a:cs typeface="SutonnyMJ" pitchFamily="2" charset="0"/>
            </a:rPr>
            <a:t>wemM©mwÜ</a:t>
          </a:r>
          <a:endParaRPr lang="en-US" sz="4000" kern="1200" dirty="0">
            <a:latin typeface="SutonnyMJ" pitchFamily="2" charset="0"/>
            <a:cs typeface="SutonnyMJ" pitchFamily="2" charset="0"/>
          </a:endParaRPr>
        </a:p>
      </dsp:txBody>
      <dsp:txXfrm>
        <a:off x="4162215" y="2761261"/>
        <a:ext cx="1601999" cy="1079224"/>
      </dsp:txXfrm>
    </dsp:sp>
    <dsp:sp modelId="{5365A779-0FAB-4939-A85F-169236E87F66}">
      <dsp:nvSpPr>
        <dsp:cNvPr id="0" name=""/>
        <dsp:cNvSpPr/>
      </dsp:nvSpPr>
      <dsp:spPr>
        <a:xfrm>
          <a:off x="0" y="2444836"/>
          <a:ext cx="2813042" cy="166528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SutonnyMJ" pitchFamily="2" charset="0"/>
              <a:cs typeface="SutonnyMJ" pitchFamily="2" charset="0"/>
            </a:rPr>
            <a:t>e¨ÄbmwÜ</a:t>
          </a:r>
          <a:endParaRPr lang="en-US" sz="2400" kern="1200" dirty="0">
            <a:latin typeface="SutonnyMJ" pitchFamily="2" charset="0"/>
            <a:cs typeface="SutonnyMJ" pitchFamily="2" charset="0"/>
          </a:endParaRPr>
        </a:p>
      </dsp:txBody>
      <dsp:txXfrm>
        <a:off x="411960" y="2688711"/>
        <a:ext cx="1989122" cy="11775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7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8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7618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35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7640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80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90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6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6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3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5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9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1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0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2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4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0" y="0"/>
            <a:ext cx="2265308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721" y="4648200"/>
            <a:ext cx="3124200" cy="2057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1733550" cy="17994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1676400"/>
            <a:ext cx="5486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/>
              <a:t>আজকের ক্লাসে সবাইকে স্বাগতম </a:t>
            </a:r>
            <a:endParaRPr lang="en-US" sz="6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31335961"/>
              </p:ext>
            </p:extLst>
          </p:nvPr>
        </p:nvGraphicFramePr>
        <p:xfrm>
          <a:off x="0" y="0"/>
          <a:ext cx="9296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1215_164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58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B_IMG_1497695987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52400"/>
            <a:ext cx="4648201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B_IMG_15791644135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3657600"/>
            <a:ext cx="6248400" cy="263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Process 5"/>
          <p:cNvSpPr/>
          <p:nvPr/>
        </p:nvSpPr>
        <p:spPr>
          <a:xfrm>
            <a:off x="457200" y="2895600"/>
            <a:ext cx="3505200" cy="609600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we`¨v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+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Avjq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=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we`¨vjq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5181600" y="2895600"/>
            <a:ext cx="3810000" cy="609600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Rj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+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Avkq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=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Rjvkq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048000" y="6248400"/>
            <a:ext cx="3733800" cy="6096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mvbv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+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Avwj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= †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mvbvwj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47801"/>
            <a:ext cx="990600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iaŸwb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m‡½ ¯^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iaŸwbi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wgj‡b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¯^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iaŸwb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endParaRPr lang="en-US" sz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bevbœ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cigvYy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gnvkq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AZxZ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cixÿv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iex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›`ª,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`, ¯^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vMZ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2514600" y="152400"/>
            <a:ext cx="4876800" cy="612648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iaŸwb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81011_164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5800" cy="251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B_IMG_1544941772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7709"/>
            <a:ext cx="4876800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B_IMG_15119634847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505200"/>
            <a:ext cx="8763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85800" y="2590800"/>
            <a:ext cx="3276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Ziæ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+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Qvqv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=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Ziæ”Qvqv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2743200"/>
            <a:ext cx="3581400" cy="533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Dr +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jvm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=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Djøvm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5867400"/>
            <a:ext cx="3429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w`K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&amp; +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AšÍ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=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w`MšÍ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0"/>
            <a:ext cx="67818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e¨ÄbmwÜ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1"/>
            <a:ext cx="967740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iaŸwbi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e¨ÄbaŸwb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e¨ÄbaŸwbi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e¨ÄbaŸwb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wgwjZ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e¨ÄbmwÜ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KvuPKjv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bvZ‡eŠ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Qvo`v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Avbœv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128_162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829800" cy="51682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133600" y="5562600"/>
            <a:ext cx="5181600" cy="990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cyit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+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Kvi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=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cyi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¯‹vi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0"/>
            <a:ext cx="6324600" cy="914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wemM©mwÜ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1"/>
            <a:ext cx="998220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SutonnyMJ" pitchFamily="2" charset="0"/>
                <a:cs typeface="SutonnyMJ" pitchFamily="2" charset="0"/>
              </a:rPr>
              <a:t>wemM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© ( t )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m‡½ ¯^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iaŸwb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e¨ÄbaŸwbi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mwÜ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wemM©mwÜ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/>
            <a:r>
              <a:rPr lang="en-US" sz="5400" dirty="0" err="1"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cybwg©jb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Z‡cveb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g‡bv‡hvM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wki‡ñ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`,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wbðq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Avwef©ve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76200"/>
            <a:ext cx="6858000" cy="914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g~j¨vqb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905001"/>
            <a:ext cx="10134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#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Kx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#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#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mwÜ‡Z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KZ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wgjb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N‡U?</a:t>
            </a:r>
          </a:p>
          <a:p>
            <a:pPr algn="just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#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KZ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# 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wemM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/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304800"/>
            <a:ext cx="6705600" cy="16002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438400"/>
            <a:ext cx="1021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cÖ‡qvRbxqZv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we¯ÍvwiZfv‡e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wjL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057400"/>
            <a:ext cx="6019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2590800"/>
            <a:ext cx="8839200" cy="4191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রায়হান উদ্দিন</a:t>
            </a:r>
          </a:p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সহকারী শিক্ষক</a:t>
            </a:r>
          </a:p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সোহাগপুর আছিয়া সাফিউদ্দিন আদর্শ মাধ্যমিক বিদ্যালয়</a:t>
            </a:r>
          </a:p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আশুগঞ্জ, ব্রাহ্মণবাড়িয়া</a:t>
            </a:r>
          </a:p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মোবাইলঃ ০১৭৩২৫৪৬৯৭৬</a:t>
            </a:r>
          </a:p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ই-মেইলঃ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mdr43552@gmail.com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4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29718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3048000" y="0"/>
            <a:ext cx="4876800" cy="1295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শিক্ষক পরিচিতি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152400"/>
            <a:ext cx="7086600" cy="1752600"/>
          </a:xfrm>
          <a:prstGeom prst="roundRect">
            <a:avLst/>
          </a:prstGeom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bn-BD" sz="96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পাঠ পরিচিতি </a:t>
            </a:r>
            <a:endParaRPr lang="en-US" sz="96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83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শ্রেণিঃ ৭ম</a:t>
            </a:r>
          </a:p>
          <a:p>
            <a:pPr algn="ctr"/>
            <a:r>
              <a:rPr lang="bn-BD" sz="5400" dirty="0" smtClean="0"/>
              <a:t>বিষয়ঃ বাংলা ব্যাকরণ ও নির্মিতি</a:t>
            </a:r>
          </a:p>
          <a:p>
            <a:pPr algn="ctr"/>
            <a:r>
              <a:rPr lang="bn-BD" sz="5400" dirty="0" smtClean="0"/>
              <a:t>সময়ঃ ৪৫ মিনিট</a:t>
            </a:r>
          </a:p>
          <a:p>
            <a:pPr algn="ctr"/>
            <a:r>
              <a:rPr lang="bn-BD" sz="5400" dirty="0" smtClean="0"/>
              <a:t>তারিখঃ ১৫/১২/২০২০</a:t>
            </a:r>
          </a:p>
          <a:p>
            <a:pPr algn="ctr"/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20200628103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59436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20200309131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676400"/>
            <a:ext cx="60198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127337"/>
            <a:ext cx="944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নিচের ছবিগুলো লক্ষ্য কর 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019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বিদ্যালয়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72400" y="6019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নদীর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52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/>
              <a:t>আজকের পাঠ </a:t>
            </a:r>
            <a:endParaRPr lang="en-US" sz="7200" dirty="0"/>
          </a:p>
        </p:txBody>
      </p:sp>
      <p:sp>
        <p:nvSpPr>
          <p:cNvPr id="5" name="Oval 4"/>
          <p:cNvSpPr/>
          <p:nvPr/>
        </p:nvSpPr>
        <p:spPr>
          <a:xfrm>
            <a:off x="914400" y="2514600"/>
            <a:ext cx="8458200" cy="2438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/>
              <a:t>সন্ধি 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533400"/>
            <a:ext cx="4419600" cy="838200"/>
          </a:xfrm>
          <a:prstGeom prst="rect">
            <a:avLst/>
          </a:prstGeom>
          <a:solidFill>
            <a:srgbClr val="002060"/>
          </a:solidFill>
          <a:ln w="76200"/>
          <a:scene3d>
            <a:camera prst="perspectiveContrastingLeftFacing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wkLbdj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7403"/>
            <a:ext cx="11734800" cy="452431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 ........</a:t>
            </a:r>
          </a:p>
          <a:p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#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#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#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#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cÖ‡qvRbxqZv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wjL‡Z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2"/>
            <a:ext cx="9372600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wgjb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362201"/>
            <a:ext cx="990600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cvkvcvwk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Aew¯’Z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y‡Uv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aŸwbi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wgj‡bi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hw` GK </a:t>
            </a:r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04800"/>
            <a:ext cx="937260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mwÜ‡Z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KZ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wgjb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N‡U: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524000"/>
            <a:ext cx="9906000" cy="4339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mwÜ‡Z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aŸwbi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Pvi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wgjb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#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Dfq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wg‡j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#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e`‡j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hvq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#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jvc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cvq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#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Dfq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aŸwbi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e`‡j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bZzb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aŸwbi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18514142"/>
              </p:ext>
            </p:extLst>
          </p:nvPr>
        </p:nvGraphicFramePr>
        <p:xfrm>
          <a:off x="76200" y="15240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838200" y="228600"/>
            <a:ext cx="7772400" cy="1066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9092F9-42A3-46A4-8C76-B826CD232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AF9092F9-42A3-46A4-8C76-B826CD232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F8FC2B-A7E1-48EC-841A-B12ECFB1D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3AF8FC2B-A7E1-48EC-841A-B12ECFB1D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4DD4-EB5E-42F6-9CA2-640132FDF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FC4F4DD4-EB5E-42F6-9CA2-640132FDF8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58E46E-E2E8-480E-98E1-CA627C3B6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FB58E46E-E2E8-480E-98E1-CA627C3B60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DEA2F4-94FC-43EE-B97C-7C66C80B5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EBDEA2F4-94FC-43EE-B97C-7C66C80B55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8E396-EE0A-4A24-992B-5D2637F7B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6238E396-EE0A-4A24-992B-5D2637F7B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build="p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559</TotalTime>
  <Words>363</Words>
  <Application>Microsoft Office PowerPoint</Application>
  <PresentationFormat>Widescreen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SutonnyMJ</vt:lpstr>
      <vt:lpstr>Times New Roman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AvR‡Ki K¬v‡m mevB‡K ¯^vMZg</dc:title>
  <dc:creator>pc</dc:creator>
  <cp:lastModifiedBy>pc</cp:lastModifiedBy>
  <cp:revision>148</cp:revision>
  <dcterms:created xsi:type="dcterms:W3CDTF">2006-08-16T00:00:00Z</dcterms:created>
  <dcterms:modified xsi:type="dcterms:W3CDTF">2008-12-31T18:06:50Z</dcterms:modified>
</cp:coreProperties>
</file>