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951145_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914400" y="762000"/>
            <a:ext cx="7315200" cy="5105400"/>
            <a:chOff x="914400" y="762000"/>
            <a:chExt cx="7315200" cy="5105400"/>
          </a:xfrm>
        </p:grpSpPr>
        <p:pic>
          <p:nvPicPr>
            <p:cNvPr id="5" name="Picture 4" descr="223524bc9c7f21f2d8337aebebd4689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914400"/>
              <a:ext cx="7315199" cy="4953000"/>
            </a:xfrm>
            <a:prstGeom prst="rect">
              <a:avLst/>
            </a:prstGeom>
            <a:ln w="8890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990600" y="762000"/>
              <a:ext cx="7239000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ডিজিটাল</a:t>
              </a:r>
              <a:r>
                <a:rPr lang="en-US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ক্লাসে</a:t>
              </a:r>
              <a:r>
                <a:rPr lang="en-US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সুস্বাগতম</a:t>
              </a:r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438400" y="228600"/>
            <a:ext cx="5029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eshsangbad.com_1595857501.jpg"/>
          <p:cNvPicPr>
            <a:picLocks noChangeAspect="1"/>
          </p:cNvPicPr>
          <p:nvPr/>
        </p:nvPicPr>
        <p:blipFill>
          <a:blip r:embed="rId3"/>
          <a:srcRect r="29925"/>
          <a:stretch>
            <a:fillRect/>
          </a:stretch>
        </p:blipFill>
        <p:spPr>
          <a:xfrm>
            <a:off x="228600" y="2133600"/>
            <a:ext cx="3209925" cy="4419600"/>
          </a:xfrm>
          <a:prstGeom prst="rect">
            <a:avLst/>
          </a:prstGeom>
        </p:spPr>
      </p:pic>
      <p:pic>
        <p:nvPicPr>
          <p:cNvPr id="5" name="Picture 4" descr="Screenshot_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133600"/>
            <a:ext cx="5181600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371600"/>
            <a:ext cx="8001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ওশুদ্ধ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4953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1447800"/>
            <a:ext cx="8534400" cy="5181600"/>
            <a:chOff x="304800" y="1447800"/>
            <a:chExt cx="8534400" cy="5181600"/>
          </a:xfrm>
        </p:grpSpPr>
        <p:sp>
          <p:nvSpPr>
            <p:cNvPr id="5" name="TextBox 4"/>
            <p:cNvSpPr txBox="1"/>
            <p:nvPr/>
          </p:nvSpPr>
          <p:spPr>
            <a:xfrm>
              <a:off x="1219200" y="1447800"/>
              <a:ext cx="6705600" cy="5847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পাঠ্যাংশ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যুক্তবর্ণ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খুজেঁ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 descr="image-1017-151461122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2819400"/>
              <a:ext cx="3657600" cy="32766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 descr="Screenshot_5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1000" y="2286000"/>
              <a:ext cx="4648200" cy="43434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914400" y="587514"/>
            <a:ext cx="7467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133600"/>
            <a:ext cx="8382000" cy="32462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ন+দ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আনন্দপুর,গ্রামের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আনন্দপুর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ষ+ট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বৃষ্টি,আমার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বোনের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ব+দ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শব্দ,মেলায়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নাগরদোলার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জ্ঞ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জ+ঞ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জিজ্ঞেস,মামাকে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জিজ্ঞেস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করলাম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হাঁড়ি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09800" y="739914"/>
            <a:ext cx="50292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2546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878759"/>
            <a:ext cx="58674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ন্দ,জ্ঞ,ষ্ট,ব্দ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304800" y="457200"/>
            <a:ext cx="8534400" cy="5370731"/>
            <a:chOff x="304800" y="457200"/>
            <a:chExt cx="8534400" cy="5370731"/>
          </a:xfrm>
        </p:grpSpPr>
        <p:sp>
          <p:nvSpPr>
            <p:cNvPr id="3" name="TextBox 2"/>
            <p:cNvSpPr txBox="1"/>
            <p:nvPr/>
          </p:nvSpPr>
          <p:spPr>
            <a:xfrm>
              <a:off x="2209800" y="457200"/>
              <a:ext cx="5029200" cy="70788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384395_13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5000" y="1524000"/>
              <a:ext cx="5410200" cy="333340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04800" y="5181600"/>
              <a:ext cx="8534400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পাঠ্যাংশটুকু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স্পস্ট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ওশুদ্ধ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উচ্চারণে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মনোযোগ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সহকারে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পড়বে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5235714"/>
            <a:ext cx="5715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osm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8382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f4003a9d398ff90cb24ece17d59d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IMG_20191007_185627.jpg"/>
          <p:cNvPicPr>
            <a:picLocks noChangeAspect="1"/>
          </p:cNvPicPr>
          <p:nvPr/>
        </p:nvPicPr>
        <p:blipFill>
          <a:blip r:embed="rId3" cstate="print"/>
          <a:srcRect l="38077" t="12308" r="33077" b="38461"/>
          <a:stretch>
            <a:fillRect/>
          </a:stretch>
        </p:blipFill>
        <p:spPr>
          <a:xfrm>
            <a:off x="381000" y="2743200"/>
            <a:ext cx="2590800" cy="251460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2819400" y="228600"/>
            <a:ext cx="4343400" cy="1371600"/>
            <a:chOff x="2819400" y="228600"/>
            <a:chExt cx="4343400" cy="1371600"/>
          </a:xfrm>
        </p:grpSpPr>
        <p:sp>
          <p:nvSpPr>
            <p:cNvPr id="4" name="Bevel 3"/>
            <p:cNvSpPr/>
            <p:nvPr/>
          </p:nvSpPr>
          <p:spPr>
            <a:xfrm>
              <a:off x="2819400" y="228600"/>
              <a:ext cx="4343400" cy="1371600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52800" y="533400"/>
              <a:ext cx="3276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76600" y="2819400"/>
            <a:ext cx="5486400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বিপুলা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রাণী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দেব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খড়িয়া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নবীগঞ্জ,হবিগঞ্জ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4" dur="123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5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7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9144000" cy="6858000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1676400" y="2590800"/>
            <a:ext cx="6934200" cy="175432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শ্রেণি-পঞ্চম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বিষয়-বাংলা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শিরোনাম-শখের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মৃৎশিল্প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পাঠ্যাংশ-গ্রামের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হাঁড়ি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838200"/>
            <a:ext cx="5486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8" name="Group 7"/>
          <p:cNvGrpSpPr/>
          <p:nvPr/>
        </p:nvGrpSpPr>
        <p:grpSpPr>
          <a:xfrm>
            <a:off x="1752600" y="-228600"/>
            <a:ext cx="5715000" cy="1905000"/>
            <a:chOff x="1752600" y="-228600"/>
            <a:chExt cx="5715000" cy="1905000"/>
          </a:xfrm>
        </p:grpSpPr>
        <p:sp>
          <p:nvSpPr>
            <p:cNvPr id="4" name="Left-Right Arrow 3"/>
            <p:cNvSpPr/>
            <p:nvPr/>
          </p:nvSpPr>
          <p:spPr>
            <a:xfrm>
              <a:off x="1752600" y="-228600"/>
              <a:ext cx="5715000" cy="1905000"/>
            </a:xfrm>
            <a:prstGeom prst="leftRight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19400" y="304800"/>
              <a:ext cx="3657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8600" y="1676400"/>
            <a:ext cx="86868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১.২.১.উচ্চারিত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২.২.১.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শোনে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বলা:১.১.২.যুক্তবর্ণ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যুক্তবাক্য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২.৪.১.গল্পের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পড়া:১.৪.১.পাঠ্য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স্পস্ট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স্বরেওপ্রমিত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সাবলীল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২.৪.১.গল্প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লেখা:১.৪.১.যুক্তব্যঞ্জন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1752600" y="685800"/>
            <a:ext cx="5791200" cy="1295400"/>
            <a:chOff x="1752600" y="685800"/>
            <a:chExt cx="5791200" cy="1295400"/>
          </a:xfrm>
        </p:grpSpPr>
        <p:sp>
          <p:nvSpPr>
            <p:cNvPr id="3" name="Oval 2"/>
            <p:cNvSpPr/>
            <p:nvPr/>
          </p:nvSpPr>
          <p:spPr>
            <a:xfrm>
              <a:off x="1752600" y="685800"/>
              <a:ext cx="5791200" cy="12954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71800" y="914400"/>
              <a:ext cx="3429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পূর্বজ্ঞান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যাচাই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2000" y="2676942"/>
            <a:ext cx="7772400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১।গ্রামে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২।মাটির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৩।বাঁশের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228600"/>
            <a:ext cx="56388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ঘোষনা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447800"/>
            <a:ext cx="70866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পাঠ-শখের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মৃৎশিল্প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514600"/>
            <a:ext cx="6705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মৃৎশিল্পের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5200"/>
            <a:ext cx="4038600" cy="3124200"/>
          </a:xfrm>
          <a:prstGeom prst="rect">
            <a:avLst/>
          </a:prstGeom>
        </p:spPr>
      </p:pic>
      <p:pic>
        <p:nvPicPr>
          <p:cNvPr id="7" name="Picture 6" descr="downloa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025" y="3505200"/>
            <a:ext cx="452437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4267200" cy="3048000"/>
          </a:xfrm>
          <a:prstGeom prst="rect">
            <a:avLst/>
          </a:prstGeom>
        </p:spPr>
      </p:pic>
      <p:pic>
        <p:nvPicPr>
          <p:cNvPr id="4" name="Picture 3" descr="bogura-ham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352800"/>
            <a:ext cx="4267200" cy="3276600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04800"/>
            <a:ext cx="4267200" cy="2895600"/>
          </a:xfrm>
          <a:prstGeom prst="rect">
            <a:avLst/>
          </a:prstGeom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429000"/>
            <a:ext cx="4191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 descr="cad647f4e8fe1a5f98dd70e016a2670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228600" cap="sq" cmpd="thickThin">
              <a:solidFill>
                <a:srgbClr val="0070C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1905000" y="228600"/>
              <a:ext cx="5486400" cy="83099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শিক্ষকের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classroom_884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6400" y="2133600"/>
              <a:ext cx="3276600" cy="3124200"/>
            </a:xfrm>
            <a:prstGeom prst="ellipse">
              <a:avLst/>
            </a:prstGeom>
            <a:ln w="63500" cap="rnd">
              <a:solidFill>
                <a:schemeClr val="accent2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Picture 4" descr="Screenshot_5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1219200"/>
              <a:ext cx="4953000" cy="5638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133600" y="228600"/>
            <a:ext cx="54102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" y="1371600"/>
            <a:ext cx="8322527" cy="5259166"/>
            <a:chOff x="381000" y="1371600"/>
            <a:chExt cx="8322527" cy="5259166"/>
          </a:xfrm>
        </p:grpSpPr>
        <p:pic>
          <p:nvPicPr>
            <p:cNvPr id="4" name="Picture 3" descr="download (2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0" y="2286000"/>
              <a:ext cx="3369527" cy="29717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 descr="Screenshot_5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1371600"/>
              <a:ext cx="4800600" cy="525916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207</Words>
  <Application>Microsoft Office PowerPoint</Application>
  <PresentationFormat>On-screen Show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Bipula The Great</cp:lastModifiedBy>
  <cp:revision>102</cp:revision>
  <dcterms:created xsi:type="dcterms:W3CDTF">2006-08-16T00:00:00Z</dcterms:created>
  <dcterms:modified xsi:type="dcterms:W3CDTF">2020-12-15T06:04:08Z</dcterms:modified>
</cp:coreProperties>
</file>