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CE31F-21C6-4440-89BB-5C93FB7FCEF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FABB-2E50-4836-8147-321311D18A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FABB-2E50-4836-8147-321311D18AD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"/>
            <a:ext cx="8553450" cy="6720840"/>
          </a:xfrm>
          <a:prstGeom prst="rect">
            <a:avLst/>
          </a:prstGeom>
        </p:spPr>
      </p:pic>
      <p:pic>
        <p:nvPicPr>
          <p:cNvPr id="3" name="Picture 2" descr="223524bc9c7f21f2d8337aebebd468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447800"/>
            <a:ext cx="8001000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405825"/>
            <a:ext cx="449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65532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বিশাল।ঝর্ণা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3800"/>
            <a:ext cx="6781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505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295400"/>
            <a:ext cx="4876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খূঁজে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eshsangbad.com_1595857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057400"/>
            <a:ext cx="3733800" cy="4267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Screenshot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76017"/>
            <a:ext cx="4443725" cy="424858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710625"/>
            <a:ext cx="457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54380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শ+চ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জলপ্রপাতের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ন+ধ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বন্ধু,সে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ন্ট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ন+ট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টরেন্টো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টরেন্টো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ন+ত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চ+ছ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ইচ্ছে,সে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ইচ্ছেমতো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762000"/>
            <a:ext cx="3810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0"/>
            <a:ext cx="6934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সৌভাগ্য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সৌভাগ্য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76600"/>
            <a:ext cx="701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সৌভাগ্য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609600"/>
            <a:ext cx="251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693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8100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ন্ট.ন্ধ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381000"/>
            <a:ext cx="2667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5715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51" y="2286000"/>
            <a:ext cx="4467849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Untitled-1-copy-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0"/>
            <a:ext cx="38862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4394483412_1c2b8a06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71600"/>
            <a:ext cx="8229601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3276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685800"/>
            <a:ext cx="48768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286000"/>
            <a:ext cx="53340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নবীগঞ্জ,হবিগঞ্জ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29718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685800"/>
            <a:ext cx="441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09800"/>
            <a:ext cx="7010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শ্রেণি-পঞ্চম,বিষয়-বাংলা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শিরোনাম—দেখে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নায়াগ্রা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পাঠ্যাংশ-তোমরা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পৃষ্ঠানং-১০১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3048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1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agara Solid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8077200" cy="4046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শোনা-১.২.১-উচ্চারিত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১.৩.১-নির্দেশনা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বলা-১.১.১-যুক্তবর্ণ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১.১.২-যুক্তবর্ণ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পড়া-১.৩.১-পাঠে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ওশব্দযোগে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লেখা-১.৪.১-যুক্তব্যঞ্জন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১.৫.১-পাঠে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3124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0"/>
            <a:ext cx="65532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১।তোমরা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জলপ্রপাতের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ঝর্ণা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কী?কীভাবে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124200"/>
            <a:ext cx="2971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343400"/>
            <a:ext cx="59436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নায়াগ্রা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পৃষ্ঠানং-১০১,পাঠ্যাংশ-তোমরা----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3733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2672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Niagara Fall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00201"/>
            <a:ext cx="4267200" cy="3733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57912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Risang-Waterfall-Khagrach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9600"/>
            <a:ext cx="4087090" cy="403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73137914_815461528869106_20103143755245158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1" y="609600"/>
            <a:ext cx="4113389" cy="403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5486400"/>
            <a:ext cx="2438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ঝর্ণা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533400"/>
            <a:ext cx="373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assroom_88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8862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creenshot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51" y="1676400"/>
            <a:ext cx="4467849" cy="4196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4-2343234_star-floral-design-for-powerpoint-backgrounds-background-bu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250"/>
            <a:ext cx="8763000" cy="66865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685800"/>
            <a:ext cx="3581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37338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shot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05000"/>
            <a:ext cx="4467849" cy="403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272</Words>
  <Application>Microsoft Office PowerPoint</Application>
  <PresentationFormat>On-screen Show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94</cp:revision>
  <dcterms:created xsi:type="dcterms:W3CDTF">2006-08-16T00:00:00Z</dcterms:created>
  <dcterms:modified xsi:type="dcterms:W3CDTF">2020-12-15T07:20:52Z</dcterms:modified>
</cp:coreProperties>
</file>