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sldIdLst>
    <p:sldId id="262" r:id="rId2"/>
    <p:sldId id="263" r:id="rId3"/>
    <p:sldId id="260" r:id="rId4"/>
    <p:sldId id="259" r:id="rId5"/>
    <p:sldId id="264" r:id="rId6"/>
    <p:sldId id="265" r:id="rId7"/>
    <p:sldId id="267" r:id="rId8"/>
    <p:sldId id="269" r:id="rId9"/>
    <p:sldId id="273" r:id="rId10"/>
    <p:sldId id="274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70" r:id="rId22"/>
    <p:sldId id="271" r:id="rId23"/>
    <p:sldId id="272" r:id="rId2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2CEE"/>
    <a:srgbClr val="00FF00"/>
    <a:srgbClr val="33CC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9169" autoAdjust="0"/>
  </p:normalViewPr>
  <p:slideViewPr>
    <p:cSldViewPr>
      <p:cViewPr>
        <p:scale>
          <a:sx n="50" d="100"/>
          <a:sy n="50" d="100"/>
        </p:scale>
        <p:origin x="-1602" y="-8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2286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88595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114550"/>
            <a:ext cx="6400800" cy="131445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4ABB-BB0F-4E36-880D-870614B16261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1815084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1586484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1657350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1649588"/>
            <a:ext cx="457200" cy="33099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37F6874-EFF6-4745-8F6D-5B99288C84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285750"/>
            <a:ext cx="7772400" cy="131445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4ABB-BB0F-4E36-880D-870614B16261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F6874-EFF6-4745-8F6D-5B99288C8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1658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802505" y="2458593"/>
            <a:ext cx="468401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194322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2265188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2257426"/>
            <a:ext cx="457200" cy="330994"/>
          </a:xfrm>
        </p:spPr>
        <p:txBody>
          <a:bodyPr/>
          <a:lstStyle/>
          <a:p>
            <a:fld id="{837F6874-EFF6-4745-8F6D-5B99288C84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553200" cy="43660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4ABB-BB0F-4E36-880D-870614B16261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228601"/>
            <a:ext cx="144780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4ABB-BB0F-4E36-880D-870614B16261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769779"/>
            <a:ext cx="457200" cy="330994"/>
          </a:xfrm>
        </p:spPr>
        <p:txBody>
          <a:bodyPr/>
          <a:lstStyle/>
          <a:p>
            <a:fld id="{837F6874-EFF6-4745-8F6D-5B99288C84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145286"/>
            <a:ext cx="8503920" cy="3429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4288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1714500"/>
            <a:ext cx="8833104" cy="228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06764"/>
            <a:ext cx="8833104" cy="16047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057400"/>
            <a:ext cx="6480174" cy="1254919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4ABB-BB0F-4E36-880D-870614B16261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18288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1586484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1657350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1649588"/>
            <a:ext cx="457200" cy="33099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37F6874-EFF6-4745-8F6D-5B99288C84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00050"/>
            <a:ext cx="7772400" cy="1143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171450"/>
            <a:ext cx="8534400" cy="569214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4807458"/>
            <a:ext cx="3044952" cy="274320"/>
          </a:xfrm>
        </p:spPr>
        <p:txBody>
          <a:bodyPr/>
          <a:lstStyle/>
          <a:p>
            <a:fld id="{F6154ABB-BB0F-4E36-880D-870614B16261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F6874-EFF6-4745-8F6D-5B99288C84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1" y="1181739"/>
            <a:ext cx="8921" cy="3614668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028700"/>
            <a:ext cx="4038600" cy="3511296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028700"/>
            <a:ext cx="4038600" cy="3511296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1650206"/>
            <a:ext cx="0" cy="3140964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08585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028700"/>
            <a:ext cx="8833104" cy="6858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4793742"/>
            <a:ext cx="8833104" cy="233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143000"/>
            <a:ext cx="4040188" cy="549731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1" y="1143000"/>
            <a:ext cx="4041775" cy="54864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4ABB-BB0F-4E36-880D-870614B16261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4807458"/>
            <a:ext cx="3581400" cy="27432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96012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1853537"/>
            <a:ext cx="4041648" cy="2863803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1853537"/>
            <a:ext cx="4038600" cy="286664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717027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787893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781812"/>
            <a:ext cx="457200" cy="330994"/>
          </a:xfrm>
        </p:spPr>
        <p:txBody>
          <a:bodyPr/>
          <a:lstStyle>
            <a:lvl1pPr algn="ctr">
              <a:defRPr/>
            </a:lvl1pPr>
          </a:lstStyle>
          <a:p>
            <a:fld id="{837F6874-EFF6-4745-8F6D-5B99288C84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4ABB-BB0F-4E36-880D-870614B16261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777015"/>
            <a:ext cx="457200" cy="330994"/>
          </a:xfrm>
        </p:spPr>
        <p:txBody>
          <a:bodyPr/>
          <a:lstStyle/>
          <a:p>
            <a:fld id="{837F6874-EFF6-4745-8F6D-5B99288C8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1658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18872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4ABB-BB0F-4E36-880D-870614B16261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4743450"/>
            <a:ext cx="609600" cy="33099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37F6874-EFF6-4745-8F6D-5B99288C84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14300"/>
            <a:ext cx="8833104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8915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457200"/>
            <a:ext cx="2743200" cy="440055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2362200" cy="74295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485901"/>
            <a:ext cx="2362200" cy="3108722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40005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514350"/>
            <a:ext cx="5638800" cy="405765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171450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242316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234554"/>
            <a:ext cx="457200" cy="33099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37F6874-EFF6-4745-8F6D-5B99288C84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4791289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54ABB-BB0F-4E36-880D-870614B16261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4808136"/>
            <a:ext cx="3383280" cy="27432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40005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14300"/>
            <a:ext cx="8833104" cy="22631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457200"/>
            <a:ext cx="2743200" cy="440055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171450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242316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234554"/>
            <a:ext cx="457200" cy="330994"/>
          </a:xfrm>
        </p:spPr>
        <p:txBody>
          <a:bodyPr/>
          <a:lstStyle/>
          <a:p>
            <a:fld id="{837F6874-EFF6-4745-8F6D-5B99288C84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3771900"/>
            <a:ext cx="5867400" cy="9144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457200"/>
            <a:ext cx="5867400" cy="32004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742950"/>
            <a:ext cx="2438400" cy="394335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4791289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4803738"/>
            <a:ext cx="3044952" cy="274320"/>
          </a:xfrm>
        </p:spPr>
        <p:txBody>
          <a:bodyPr/>
          <a:lstStyle/>
          <a:p>
            <a:fld id="{F6154ABB-BB0F-4E36-880D-870614B16261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4808136"/>
            <a:ext cx="3584448" cy="2743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1"/>
            <a:ext cx="9144000" cy="104502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4791289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4803738"/>
            <a:ext cx="3044952" cy="27432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F6154ABB-BB0F-4E36-880D-870614B16261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4808136"/>
            <a:ext cx="3581400" cy="27432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957557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717027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787893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780131"/>
            <a:ext cx="457200" cy="330994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37F6874-EFF6-4745-8F6D-5B99288C84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171450"/>
            <a:ext cx="8534400" cy="56921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143000"/>
            <a:ext cx="8534400" cy="344957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shahadatsnd@gmail.com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"/>
            <a:ext cx="9144000" cy="34778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11000" b="1" dirty="0">
                <a:ln w="13462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সবাই </a:t>
            </a:r>
            <a:r>
              <a:rPr lang="bn-BD" sz="11000" b="1" dirty="0" smtClean="0">
                <a:ln w="13462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কে</a:t>
            </a:r>
            <a:r>
              <a:rPr lang="en-US" sz="11000" b="1" dirty="0" smtClean="0">
                <a:ln w="13462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</a:p>
          <a:p>
            <a:pPr algn="ctr"/>
            <a:r>
              <a:rPr lang="bn-BD" sz="11000" b="1" dirty="0" smtClean="0">
                <a:ln w="13462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শুভেচ্ছা</a:t>
            </a:r>
            <a:endParaRPr lang="en-US" sz="11000" b="1" dirty="0">
              <a:ln w="13462">
                <a:solidFill>
                  <a:schemeClr val="accent2"/>
                </a:solidFill>
                <a:prstDash val="solid"/>
              </a:ln>
              <a:solidFill>
                <a:schemeClr val="accent2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6" name="Picture 5" descr="Untitled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89607">
            <a:off x="6225071" y="2093004"/>
            <a:ext cx="2031746" cy="289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3669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666750"/>
            <a:ext cx="883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প্রেজেন্টেশনের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এক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একটি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অংশকে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স্লাইড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)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বলা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হয়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।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মাইক্রোসফট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ওয়ার্ড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প্রোগ্রামে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যেমন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একটি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ফাইলের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মধ্যে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অনকে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পৃষ্ঠা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থাকে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তেমনি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একটি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প্রেজেন্টেশনে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একাধিক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স্লাইড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থাকে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2647950"/>
            <a:ext cx="883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cwiKwíZfv‡e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cvIqvi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c‡q›U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cÖ‡R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‡›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Ukb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ˆ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Zix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Kivi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Lmov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ˆ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Zix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wb‡Z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 GB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Lmov‡K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ejv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Slide Layout ।</a:t>
            </a:r>
            <a:endParaRPr lang="en-US" sz="320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29654"/>
            <a:ext cx="9144000" cy="433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0" y="742950"/>
            <a:ext cx="3810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1428750"/>
            <a:ext cx="838200" cy="4572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52400" y="133350"/>
            <a:ext cx="8839200" cy="553998"/>
            <a:chOff x="152400" y="133350"/>
            <a:chExt cx="8839200" cy="553998"/>
          </a:xfrm>
        </p:grpSpPr>
        <p:sp>
          <p:nvSpPr>
            <p:cNvPr id="2" name="Rectangle 1"/>
            <p:cNvSpPr/>
            <p:nvPr/>
          </p:nvSpPr>
          <p:spPr>
            <a:xfrm>
              <a:off x="152400" y="133350"/>
              <a:ext cx="8839200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00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1. File      Save </a:t>
              </a:r>
              <a:r>
                <a:rPr lang="en-US" sz="300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SutonnyMJ" pitchFamily="2" charset="0"/>
                  <a:cs typeface="SutonnyMJ" pitchFamily="2" charset="0"/>
                </a:rPr>
                <a:t>(</a:t>
              </a:r>
              <a:r>
                <a:rPr lang="en-US" sz="3000" dirty="0" err="1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SutonnyMJ" pitchFamily="2" charset="0"/>
                  <a:cs typeface="SutonnyMJ" pitchFamily="2" charset="0"/>
                </a:rPr>
                <a:t>evi-evi</a:t>
              </a:r>
              <a:r>
                <a:rPr lang="en-US" sz="300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SutonnyMJ" pitchFamily="2" charset="0"/>
                  <a:cs typeface="SutonnyMJ" pitchFamily="2" charset="0"/>
                </a:rPr>
                <a:t>) </a:t>
              </a:r>
              <a:r>
                <a:rPr lang="en-US" sz="3000" dirty="0" err="1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SutonnyMJ" pitchFamily="2" charset="0"/>
                  <a:cs typeface="SutonnyMJ" pitchFamily="2" charset="0"/>
                </a:rPr>
                <a:t>wbqg</a:t>
              </a:r>
              <a:r>
                <a:rPr lang="en-US" sz="300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000" dirty="0" err="1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SutonnyMJ" pitchFamily="2" charset="0"/>
                  <a:cs typeface="SutonnyMJ" pitchFamily="2" charset="0"/>
                </a:rPr>
                <a:t>n‡jv</a:t>
              </a:r>
              <a:r>
                <a:rPr lang="en-US" sz="300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000" dirty="0" err="1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SutonnyMJ" pitchFamily="2" charset="0"/>
                  <a:cs typeface="SutonnyMJ" pitchFamily="2" charset="0"/>
                </a:rPr>
                <a:t>cÖwZ</a:t>
              </a:r>
              <a:r>
                <a:rPr lang="en-US" sz="300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SutonnyMJ" pitchFamily="2" charset="0"/>
                  <a:cs typeface="SutonnyMJ" pitchFamily="2" charset="0"/>
                </a:rPr>
                <a:t> 1 </a:t>
              </a:r>
              <a:r>
                <a:rPr lang="en-US" sz="3000" dirty="0" err="1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SutonnyMJ" pitchFamily="2" charset="0"/>
                  <a:cs typeface="SutonnyMJ" pitchFamily="2" charset="0"/>
                </a:rPr>
                <a:t>jvBb</a:t>
              </a:r>
              <a:r>
                <a:rPr lang="en-US" sz="300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000" dirty="0" err="1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SutonnyMJ" pitchFamily="2" charset="0"/>
                  <a:cs typeface="SutonnyMJ" pitchFamily="2" charset="0"/>
                </a:rPr>
                <a:t>wj‡LB</a:t>
              </a:r>
              <a:r>
                <a:rPr lang="en-US" sz="300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300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3000" dirty="0" err="1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ctrl+s</a:t>
              </a:r>
              <a:r>
                <a:rPr lang="en-US" sz="300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1219200" y="436760"/>
              <a:ext cx="533400" cy="139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66750"/>
            <a:ext cx="914400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228600" y="742950"/>
            <a:ext cx="5334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295400" y="895350"/>
            <a:ext cx="5334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295400" y="2495550"/>
            <a:ext cx="914400" cy="7620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52400" y="145018"/>
            <a:ext cx="8839200" cy="584775"/>
            <a:chOff x="152400" y="145018"/>
            <a:chExt cx="8839200" cy="584775"/>
          </a:xfrm>
        </p:grpSpPr>
        <p:sp>
          <p:nvSpPr>
            <p:cNvPr id="2" name="Rectangle 1"/>
            <p:cNvSpPr/>
            <p:nvPr/>
          </p:nvSpPr>
          <p:spPr>
            <a:xfrm>
              <a:off x="152400" y="145018"/>
              <a:ext cx="88392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2. Home      Layout      Blank </a:t>
              </a:r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3657600" y="512960"/>
              <a:ext cx="533400" cy="139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5410200" y="514350"/>
              <a:ext cx="533400" cy="139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2550"/>
            <a:ext cx="91440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685800" y="1428750"/>
            <a:ext cx="457200" cy="3048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819400" y="1581150"/>
            <a:ext cx="533400" cy="6096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65030" y="133350"/>
            <a:ext cx="8826570" cy="954107"/>
            <a:chOff x="165030" y="133350"/>
            <a:chExt cx="8826570" cy="954107"/>
          </a:xfrm>
        </p:grpSpPr>
        <p:sp>
          <p:nvSpPr>
            <p:cNvPr id="2" name="Rectangle 1"/>
            <p:cNvSpPr/>
            <p:nvPr/>
          </p:nvSpPr>
          <p:spPr>
            <a:xfrm>
              <a:off x="165030" y="133350"/>
              <a:ext cx="882657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2800" dirty="0" err="1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SutonnyMJ" pitchFamily="2" charset="0"/>
                  <a:cs typeface="SutonnyMJ" pitchFamily="2" charset="0"/>
                </a:rPr>
                <a:t>wjL‡Z</a:t>
              </a:r>
              <a:r>
                <a:rPr lang="en-US" sz="280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800" dirty="0" err="1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SutonnyMJ" pitchFamily="2" charset="0"/>
                  <a:cs typeface="SutonnyMJ" pitchFamily="2" charset="0"/>
                </a:rPr>
                <a:t>n‡j</a:t>
              </a:r>
              <a:r>
                <a:rPr lang="en-US" sz="280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SutonnyMJ" pitchFamily="2" charset="0"/>
                  <a:cs typeface="SutonnyMJ" pitchFamily="2" charset="0"/>
                </a:rPr>
                <a:t> Ñ</a:t>
              </a:r>
              <a:r>
                <a:rPr lang="en-US" sz="280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(Text Box) </a:t>
              </a:r>
              <a:r>
                <a:rPr lang="en-US" sz="2800" dirty="0" err="1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SutonnyMJ" pitchFamily="2" charset="0"/>
                  <a:cs typeface="SutonnyMJ" pitchFamily="2" charset="0"/>
                </a:rPr>
                <a:t>wb‡Z</a:t>
              </a:r>
              <a:r>
                <a:rPr lang="en-US" sz="280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800" dirty="0" err="1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SutonnyMJ" pitchFamily="2" charset="0"/>
                  <a:cs typeface="SutonnyMJ" pitchFamily="2" charset="0"/>
                </a:rPr>
                <a:t>n‡e</a:t>
              </a:r>
              <a:r>
                <a:rPr lang="en-US" sz="280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SutonnyMJ" pitchFamily="2" charset="0"/>
                  <a:cs typeface="SutonnyMJ" pitchFamily="2" charset="0"/>
                </a:rPr>
                <a:t>|	</a:t>
              </a:r>
            </a:p>
            <a:p>
              <a:pPr algn="ctr"/>
              <a:r>
                <a:rPr lang="en-US" sz="280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[Insert        Text Box       Drag] </a:t>
              </a:r>
              <a:r>
                <a:rPr lang="en-US" sz="2800" dirty="0" err="1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SutonnyMJ" pitchFamily="2" charset="0"/>
                  <a:cs typeface="SutonnyMJ" pitchFamily="2" charset="0"/>
                </a:rPr>
                <a:t>gvDm</a:t>
              </a:r>
              <a:r>
                <a:rPr lang="en-US" sz="280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800" dirty="0" err="1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SutonnyMJ" pitchFamily="2" charset="0"/>
                  <a:cs typeface="SutonnyMJ" pitchFamily="2" charset="0"/>
                </a:rPr>
                <a:t>a‡i</a:t>
              </a:r>
              <a:r>
                <a:rPr lang="en-US" sz="280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SutonnyMJ" pitchFamily="2" charset="0"/>
                  <a:cs typeface="SutonnyMJ" pitchFamily="2" charset="0"/>
                </a:rPr>
                <a:t> </a:t>
              </a:r>
              <a:r>
                <a:rPr lang="en-US" sz="2800" dirty="0" err="1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SutonnyMJ" pitchFamily="2" charset="0"/>
                  <a:cs typeface="SutonnyMJ" pitchFamily="2" charset="0"/>
                </a:rPr>
                <a:t>Uvb</a:t>
              </a:r>
              <a:r>
                <a:rPr lang="en-US" sz="280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SutonnyMJ" pitchFamily="2" charset="0"/>
                  <a:cs typeface="SutonnyMJ" pitchFamily="2" charset="0"/>
                </a:rPr>
                <a:t> †`</a:t>
              </a:r>
              <a:r>
                <a:rPr lang="en-US" sz="2800" dirty="0" err="1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SutonnyMJ" pitchFamily="2" charset="0"/>
                  <a:cs typeface="SutonnyMJ" pitchFamily="2" charset="0"/>
                </a:rPr>
                <a:t>qv</a:t>
              </a:r>
              <a:r>
                <a:rPr lang="en-US" sz="2800" dirty="0" smtClean="0">
                  <a:ln>
                    <a:solidFill>
                      <a:srgbClr val="002060"/>
                    </a:solidFill>
                  </a:ln>
                  <a:solidFill>
                    <a:srgbClr val="002060"/>
                  </a:solidFill>
                  <a:latin typeface="SutonnyMJ" pitchFamily="2" charset="0"/>
                  <a:cs typeface="SutonnyMJ" pitchFamily="2" charset="0"/>
                </a:rPr>
                <a:t>|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2209800" y="819150"/>
              <a:ext cx="533400" cy="139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4114800" y="819150"/>
              <a:ext cx="533400" cy="1390"/>
            </a:xfrm>
            <a:prstGeom prst="straightConnector1">
              <a:avLst/>
            </a:prstGeom>
            <a:ln w="28575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33350"/>
            <a:ext cx="883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Slide </a:t>
            </a:r>
            <a:r>
              <a:rPr lang="en-US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evov‡bvi</a:t>
            </a:r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Ctrl+M</a:t>
            </a:r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A_ev</a:t>
            </a:r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evgcv‡ki</a:t>
            </a:r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wm‡j</a:t>
            </a:r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± </a:t>
            </a:r>
            <a:r>
              <a:rPr lang="en-US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; </a:t>
            </a:r>
            <a:r>
              <a:rPr lang="en-US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[Enter]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19150"/>
            <a:ext cx="91440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3124200" y="2343150"/>
            <a:ext cx="4495800" cy="1447800"/>
            <a:chOff x="3124200" y="2343150"/>
            <a:chExt cx="4495800" cy="1447800"/>
          </a:xfrm>
        </p:grpSpPr>
        <p:sp>
          <p:nvSpPr>
            <p:cNvPr id="4" name="Rectangle 3"/>
            <p:cNvSpPr/>
            <p:nvPr/>
          </p:nvSpPr>
          <p:spPr>
            <a:xfrm>
              <a:off x="3124200" y="2343150"/>
              <a:ext cx="44196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err="1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Ctrl+M</a:t>
              </a:r>
              <a:r>
                <a:rPr lang="en-US" sz="2400" dirty="0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2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124200" y="3329285"/>
              <a:ext cx="44958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Enter </a:t>
              </a:r>
              <a:endParaRPr lang="en-US" sz="24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029200" y="2876550"/>
              <a:ext cx="62549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err="1" smtClean="0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SutonnyMJ" pitchFamily="2" charset="0"/>
                  <a:cs typeface="SutonnyMJ" pitchFamily="2" charset="0"/>
                </a:rPr>
                <a:t>A_ev</a:t>
              </a:r>
              <a:endParaRPr lang="en-US" sz="2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endParaRPr>
            </a:p>
          </p:txBody>
        </p:sp>
      </p:grpSp>
      <p:sp>
        <p:nvSpPr>
          <p:cNvPr id="7" name="L-Shape 6"/>
          <p:cNvSpPr/>
          <p:nvPr/>
        </p:nvSpPr>
        <p:spPr>
          <a:xfrm rot="18657541">
            <a:off x="973412" y="2380827"/>
            <a:ext cx="948774" cy="387274"/>
          </a:xfrm>
          <a:prstGeom prst="corner">
            <a:avLst>
              <a:gd name="adj1" fmla="val 3820"/>
              <a:gd name="adj2" fmla="val 39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33350"/>
            <a:ext cx="883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Qwe</a:t>
            </a:r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/</a:t>
            </a:r>
            <a:r>
              <a:rPr lang="en-US" sz="2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wfwWI</a:t>
            </a:r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ms‡hvRb</a:t>
            </a:r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Kivi</a:t>
            </a:r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[Insert]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90550"/>
            <a:ext cx="914400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304800" y="819150"/>
            <a:ext cx="457200" cy="4572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029200" y="819150"/>
            <a:ext cx="457200" cy="4572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96618"/>
            <a:ext cx="8763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2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wjL‡Z</a:t>
            </a:r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Af</a:t>
            </a:r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ª </a:t>
            </a:r>
            <a:r>
              <a:rPr lang="en-US" sz="2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F12</a:t>
            </a:r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A_ev</a:t>
            </a:r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weR‡qi</a:t>
            </a:r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Update </a:t>
            </a:r>
            <a:r>
              <a:rPr lang="en-US" sz="2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fvm©b</a:t>
            </a:r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en-US" sz="2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Ctrl+Alt+V</a:t>
            </a:r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]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rcRect l="39743" t="31761" r="39744" b="29481"/>
          <a:stretch>
            <a:fillRect/>
          </a:stretch>
        </p:blipFill>
        <p:spPr bwMode="auto">
          <a:xfrm>
            <a:off x="2819400" y="1123950"/>
            <a:ext cx="3505200" cy="372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66750"/>
            <a:ext cx="914400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52400" y="133350"/>
            <a:ext cx="883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Design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B”QvgZ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4" name="Oval 3"/>
          <p:cNvSpPr/>
          <p:nvPr/>
        </p:nvSpPr>
        <p:spPr>
          <a:xfrm>
            <a:off x="1066800" y="819150"/>
            <a:ext cx="457200" cy="1524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62000" y="819150"/>
            <a:ext cx="6553200" cy="6858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33350"/>
            <a:ext cx="883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8. Animation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cÖ‡qvRbgZ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90550"/>
            <a:ext cx="914400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1524000" y="742950"/>
            <a:ext cx="533400" cy="1524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62000" y="819150"/>
            <a:ext cx="6553200" cy="6858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190750"/>
            <a:ext cx="883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9. Slide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Pvjy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F5</a:t>
            </a:r>
            <a:endParaRPr lang="en-US" sz="320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0800" y="1028700"/>
            <a:ext cx="2590800" cy="1943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1200150"/>
            <a:ext cx="62484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ln>
                  <a:solidFill>
                    <a:schemeClr val="accent2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সাহাদাত হোসাইন</a:t>
            </a:r>
          </a:p>
          <a:p>
            <a:r>
              <a:rPr lang="bn-BD" sz="4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 শিক্ষক </a:t>
            </a:r>
            <a:r>
              <a:rPr lang="en-US" sz="4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4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0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bn-BD" sz="4000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পাথরঘাটা বালিকা উচ্চ বিদ্যালয়</a:t>
            </a:r>
          </a:p>
          <a:p>
            <a:r>
              <a:rPr lang="bn-BD" sz="28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ব্রিকফিল্ড রোড, পাথরঘাটা, চট্টগ্রাম।</a:t>
            </a:r>
          </a:p>
          <a:p>
            <a:r>
              <a:rPr lang="bn-BD" sz="28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মোবাইলঃ ০১৭১৫২৭৭৫০৮</a:t>
            </a:r>
          </a:p>
          <a:p>
            <a:r>
              <a:rPr lang="bn-BD" sz="36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itchFamily="2" charset="0"/>
              </a:rPr>
              <a:t>ইমেইলঃ</a:t>
            </a:r>
            <a:r>
              <a:rPr lang="bn-BD" sz="28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shahadatsnd@gmail.com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90600" y="171451"/>
            <a:ext cx="6705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n>
                  <a:solidFill>
                    <a:schemeClr val="accent2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000" b="1" dirty="0">
                <a:ln>
                  <a:solidFill>
                    <a:schemeClr val="accent2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ln>
                  <a:solidFill>
                    <a:schemeClr val="accent2"/>
                  </a:solidFill>
                </a:ln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dirty="0">
              <a:ln>
                <a:solidFill>
                  <a:schemeClr val="accent2"/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590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95350"/>
            <a:ext cx="914400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52400" y="145018"/>
            <a:ext cx="883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/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10. Slide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eÜ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Kivi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ESC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71550"/>
            <a:ext cx="91440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EF8E259-2096-4DEA-B94E-872A7D4CAC2A}"/>
              </a:ext>
            </a:extLst>
          </p:cNvPr>
          <p:cNvSpPr txBox="1"/>
          <p:nvPr/>
        </p:nvSpPr>
        <p:spPr>
          <a:xfrm>
            <a:off x="152400" y="-26491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44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g~j¨vqb</a:t>
            </a:r>
            <a:endParaRPr lang="en-US" sz="44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EF8E259-2096-4DEA-B94E-872A7D4CAC2A}"/>
              </a:ext>
            </a:extLst>
          </p:cNvPr>
          <p:cNvSpPr txBox="1"/>
          <p:nvPr/>
        </p:nvSpPr>
        <p:spPr>
          <a:xfrm>
            <a:off x="152400" y="4012109"/>
            <a:ext cx="88392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marL="514350" indent="-514350" algn="just"/>
            <a:r>
              <a:rPr lang="en-US" sz="22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5. </a:t>
            </a:r>
            <a:r>
              <a:rPr lang="en-US" sz="22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en-US" sz="22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cÖ`k</a:t>
            </a:r>
            <a:r>
              <a:rPr lang="en-US" sz="22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©‡bi </a:t>
            </a:r>
            <a:r>
              <a:rPr lang="en-US" sz="22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22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¨ †</a:t>
            </a:r>
            <a:r>
              <a:rPr lang="en-US" sz="22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sz="22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2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evZv‡g</a:t>
            </a:r>
            <a:r>
              <a:rPr lang="en-US" sz="22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Pvc</a:t>
            </a:r>
            <a:r>
              <a:rPr lang="en-US" sz="22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w`‡Z</a:t>
            </a:r>
            <a:r>
              <a:rPr lang="en-US" sz="22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2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22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pPr marL="514350" indent="-514350" algn="just"/>
            <a:r>
              <a:rPr lang="en-US" sz="22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	K. </a:t>
            </a:r>
            <a:r>
              <a:rPr lang="en-US" sz="22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F5</a:t>
            </a:r>
            <a:r>
              <a:rPr lang="en-US" sz="22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			</a:t>
            </a:r>
            <a:r>
              <a:rPr lang="en-US" sz="22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L. </a:t>
            </a:r>
            <a:r>
              <a:rPr lang="en-US" sz="22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F7</a:t>
            </a:r>
            <a:r>
              <a:rPr lang="en-US" sz="22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			 </a:t>
            </a:r>
            <a:r>
              <a:rPr lang="en-US" sz="22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M. </a:t>
            </a:r>
            <a:r>
              <a:rPr lang="en-US" sz="22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F10</a:t>
            </a:r>
            <a:r>
              <a:rPr lang="en-US" sz="22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				  N. </a:t>
            </a:r>
            <a:r>
              <a:rPr lang="en-US" sz="22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F12</a:t>
            </a:r>
            <a:endParaRPr lang="en-US" sz="22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742950"/>
            <a:ext cx="883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buAutoNum type="arabicPeriod"/>
            </a:pPr>
            <a:r>
              <a:rPr lang="en-US" sz="20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gvwëwgwWqv</a:t>
            </a:r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KqwU</a:t>
            </a:r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cÖKvk</a:t>
            </a:r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gva</a:t>
            </a:r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¨‡</a:t>
            </a:r>
            <a:r>
              <a:rPr lang="en-US" sz="20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mgš</a:t>
            </a:r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^‡q </a:t>
            </a:r>
            <a:r>
              <a:rPr lang="en-US" sz="20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MwVZ</a:t>
            </a:r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pPr marL="514350" indent="-514350" algn="just"/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	K. 1 			L. 2 			M. 3 			N. 4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1406664"/>
            <a:ext cx="883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/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2. †</a:t>
            </a:r>
            <a:r>
              <a:rPr lang="en-US" sz="20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cÖ‡R</a:t>
            </a:r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‡›</a:t>
            </a:r>
            <a:r>
              <a:rPr lang="en-US" sz="20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Uk‡bi</a:t>
            </a:r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GK </a:t>
            </a:r>
            <a:r>
              <a:rPr lang="en-US" sz="20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Ask‡K</a:t>
            </a:r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Kx</a:t>
            </a:r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pPr marL="514350" indent="-514350" algn="just"/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	K. </a:t>
            </a:r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Fill</a:t>
            </a:r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			L. </a:t>
            </a:r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		M.</a:t>
            </a:r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Layout</a:t>
            </a:r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		N. </a:t>
            </a:r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Handouts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2165687"/>
            <a:ext cx="8839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3. </a:t>
            </a:r>
            <a:r>
              <a:rPr lang="en-US" sz="20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cwiKwíZfv‡e</a:t>
            </a:r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cvIqvi</a:t>
            </a:r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c‡q</a:t>
            </a:r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‡›U †</a:t>
            </a:r>
            <a:r>
              <a:rPr lang="en-US" sz="20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cÖ‡R</a:t>
            </a:r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‡›</a:t>
            </a:r>
            <a:r>
              <a:rPr lang="en-US" sz="20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Ukb</a:t>
            </a:r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ˆ</a:t>
            </a:r>
            <a:r>
              <a:rPr lang="en-US" sz="20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Zwi</a:t>
            </a:r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Kivi</a:t>
            </a:r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20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Lmov</a:t>
            </a:r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wb‡Z</a:t>
            </a:r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| GB </a:t>
            </a:r>
            <a:r>
              <a:rPr lang="en-US" sz="20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Lmov‡K</a:t>
            </a:r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Kx</a:t>
            </a:r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pPr marL="514350" indent="-514350" algn="just"/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	K. </a:t>
            </a:r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		L. </a:t>
            </a:r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Handouts 	</a:t>
            </a:r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M.</a:t>
            </a:r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Slide Layout		 </a:t>
            </a:r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N. </a:t>
            </a:r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Fonts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400" y="3257550"/>
            <a:ext cx="883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/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4. </a:t>
            </a:r>
            <a:r>
              <a:rPr lang="en-US" sz="20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Qwe</a:t>
            </a:r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ms‡hvRb</a:t>
            </a:r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¨ †</a:t>
            </a:r>
            <a:r>
              <a:rPr lang="en-US" sz="20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Kv_vq</a:t>
            </a:r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0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h‡Z</a:t>
            </a:r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pPr marL="514350" indent="-514350" algn="just"/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	K. </a:t>
            </a:r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Design</a:t>
            </a:r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		L. </a:t>
            </a:r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Insert 		</a:t>
            </a:r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M. </a:t>
            </a:r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Review 			  </a:t>
            </a:r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N. </a:t>
            </a:r>
            <a:r>
              <a:rPr lang="en-US" sz="20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View</a:t>
            </a:r>
          </a:p>
        </p:txBody>
      </p:sp>
    </p:spTree>
    <p:extLst>
      <p:ext uri="{BB962C8B-B14F-4D97-AF65-F5344CB8AC3E}">
        <p14:creationId xmlns:p14="http://schemas.microsoft.com/office/powerpoint/2010/main" xmlns="" val="339268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366E127-E4A1-408F-9AB7-B92220A3F8AD}"/>
              </a:ext>
            </a:extLst>
          </p:cNvPr>
          <p:cNvSpPr txBox="1"/>
          <p:nvPr/>
        </p:nvSpPr>
        <p:spPr>
          <a:xfrm>
            <a:off x="152400" y="1143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72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evwoi</a:t>
            </a:r>
            <a:r>
              <a:rPr lang="en-US" sz="72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72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BFB99EC-BB71-4643-890C-2B24A37B31AC}"/>
              </a:ext>
            </a:extLst>
          </p:cNvPr>
          <p:cNvSpPr txBox="1"/>
          <p:nvPr/>
        </p:nvSpPr>
        <p:spPr>
          <a:xfrm>
            <a:off x="152401" y="1904821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buFont typeface="Wingdings" pitchFamily="2" charset="2"/>
              <a:buChar char="q"/>
            </a:pPr>
            <a:r>
              <a:rPr lang="en-US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6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SutonnyMJ" pitchFamily="2" charset="0"/>
                <a:cs typeface="SutonnyMJ" pitchFamily="2" charset="0"/>
              </a:rPr>
              <a:t>cÖ‡R</a:t>
            </a:r>
            <a:r>
              <a:rPr lang="en-US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SutonnyMJ" pitchFamily="2" charset="0"/>
                <a:cs typeface="SutonnyMJ" pitchFamily="2" charset="0"/>
              </a:rPr>
              <a:t>‡›</a:t>
            </a:r>
            <a:r>
              <a:rPr lang="en-US" sz="36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SutonnyMJ" pitchFamily="2" charset="0"/>
                <a:cs typeface="SutonnyMJ" pitchFamily="2" charset="0"/>
              </a:rPr>
              <a:t>Ukb</a:t>
            </a:r>
            <a:r>
              <a:rPr lang="en-US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SutonnyMJ" pitchFamily="2" charset="0"/>
                <a:cs typeface="SutonnyMJ" pitchFamily="2" charset="0"/>
              </a:rPr>
              <a:t>mdU&amp;Iqvi</a:t>
            </a:r>
            <a:r>
              <a:rPr lang="en-US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SutonnyMJ" pitchFamily="2" charset="0"/>
                <a:cs typeface="SutonnyMJ" pitchFamily="2" charset="0"/>
              </a:rPr>
              <a:t>wWwRUvj</a:t>
            </a:r>
            <a:r>
              <a:rPr lang="en-US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SutonnyMJ" pitchFamily="2" charset="0"/>
                <a:cs typeface="SutonnyMJ" pitchFamily="2" charset="0"/>
              </a:rPr>
              <a:t>evsjv‡`k</a:t>
            </a:r>
            <a:r>
              <a:rPr lang="en-US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SutonnyMJ" pitchFamily="2" charset="0"/>
                <a:cs typeface="SutonnyMJ" pitchFamily="2" charset="0"/>
              </a:rPr>
              <a:t>© </a:t>
            </a:r>
            <a:r>
              <a:rPr lang="en-US" sz="36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SutonnyMJ" pitchFamily="2" charset="0"/>
                <a:cs typeface="SutonnyMJ" pitchFamily="2" charset="0"/>
              </a:rPr>
              <a:t>10wU</a:t>
            </a:r>
            <a:r>
              <a:rPr lang="en-US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SutonnyMJ" pitchFamily="2" charset="0"/>
                <a:cs typeface="SutonnyMJ" pitchFamily="2" charset="0"/>
              </a:rPr>
              <a:t> ¯</a:t>
            </a:r>
            <a:r>
              <a:rPr lang="en-US" sz="36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SutonnyMJ" pitchFamily="2" charset="0"/>
                <a:cs typeface="SutonnyMJ" pitchFamily="2" charset="0"/>
              </a:rPr>
              <a:t>øvBW</a:t>
            </a:r>
            <a:r>
              <a:rPr lang="en-US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SutonnyMJ" pitchFamily="2" charset="0"/>
                <a:cs typeface="SutonnyMJ" pitchFamily="2" charset="0"/>
              </a:rPr>
              <a:t> ‰</a:t>
            </a:r>
            <a:r>
              <a:rPr lang="en-US" sz="36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SutonnyMJ" pitchFamily="2" charset="0"/>
                <a:cs typeface="SutonnyMJ" pitchFamily="2" charset="0"/>
              </a:rPr>
              <a:t>Zwi</a:t>
            </a:r>
            <a:r>
              <a:rPr lang="en-US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SutonnyMJ" pitchFamily="2" charset="0"/>
                <a:cs typeface="SutonnyMJ" pitchFamily="2" charset="0"/>
              </a:rPr>
              <a:t>Ki‡e</a:t>
            </a:r>
            <a:r>
              <a:rPr lang="en-US" sz="3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SutonnyMJ" pitchFamily="2" charset="0"/>
                <a:cs typeface="SutonnyMJ" pitchFamily="2" charset="0"/>
              </a:rPr>
              <a:t>|</a:t>
            </a:r>
            <a:endParaRPr lang="en-US" sz="300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2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F72BE09-28F1-4A26-9CD9-B06D30B190B5}"/>
              </a:ext>
            </a:extLst>
          </p:cNvPr>
          <p:cNvSpPr txBox="1"/>
          <p:nvPr/>
        </p:nvSpPr>
        <p:spPr>
          <a:xfrm>
            <a:off x="314182" y="1314451"/>
            <a:ext cx="8515636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13800" b="1" dirty="0" err="1">
                <a:ln>
                  <a:solidFill>
                    <a:srgbClr val="FF0000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ধন্যবাদ</a:t>
            </a:r>
            <a:endParaRPr lang="en-US" sz="7200" b="1" dirty="0">
              <a:ln>
                <a:solidFill>
                  <a:srgbClr val="FF0000"/>
                </a:solidFill>
              </a:ln>
              <a:solidFill>
                <a:schemeClr val="accent2">
                  <a:lumMod val="7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344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5715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welq</a:t>
            </a:r>
            <a:r>
              <a:rPr lang="en-US" sz="72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b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cwiwPwZ</a:t>
            </a:r>
            <a:endParaRPr lang="en-US" sz="24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000251"/>
            <a:ext cx="6019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9g-10g</a:t>
            </a:r>
            <a:r>
              <a:rPr lang="en-US" sz="54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†kÖwY</a:t>
            </a:r>
          </a:p>
          <a:p>
            <a:pPr algn="ctr"/>
            <a:r>
              <a:rPr lang="en-US" sz="5400" b="1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welqt</a:t>
            </a:r>
            <a:endParaRPr lang="en-US" sz="5400" b="1" dirty="0" smtClean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54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Z_¨ I †</a:t>
            </a:r>
            <a:r>
              <a:rPr lang="en-US" sz="54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hvMv‡hvM</a:t>
            </a:r>
            <a:r>
              <a:rPr lang="en-US" sz="5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cÖhyw³</a:t>
            </a:r>
            <a:r>
              <a:rPr lang="en-US" sz="5400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5400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 descr="Screenshot_20200117_1426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1657350"/>
            <a:ext cx="2743200" cy="314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2007beta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1" y="0"/>
            <a:ext cx="4648199" cy="2114286"/>
          </a:xfrm>
          <a:prstGeom prst="rect">
            <a:avLst/>
          </a:prstGeom>
        </p:spPr>
      </p:pic>
      <p:pic>
        <p:nvPicPr>
          <p:cNvPr id="6" name="Picture 5" descr="mbkHLO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14549"/>
            <a:ext cx="9144000" cy="3028951"/>
          </a:xfrm>
          <a:prstGeom prst="rect">
            <a:avLst/>
          </a:prstGeom>
        </p:spPr>
      </p:pic>
      <p:pic>
        <p:nvPicPr>
          <p:cNvPr id="7" name="Picture 6" descr="untitled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495800" cy="2114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001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cvV wk‡ivbvg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26695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ln>
                  <a:solidFill>
                    <a:srgbClr val="C00000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cvIqvi</a:t>
            </a:r>
            <a:r>
              <a:rPr lang="en-US" sz="7200" b="1" dirty="0" smtClean="0">
                <a:ln>
                  <a:solidFill>
                    <a:srgbClr val="C00000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b="1" dirty="0" err="1" smtClean="0">
                <a:ln>
                  <a:solidFill>
                    <a:srgbClr val="C00000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c‡q›U</a:t>
            </a:r>
            <a:r>
              <a:rPr lang="en-US" sz="7200" b="1" dirty="0" smtClean="0">
                <a:ln>
                  <a:solidFill>
                    <a:srgbClr val="C00000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7200" b="1" dirty="0" err="1" smtClean="0">
                <a:ln>
                  <a:solidFill>
                    <a:srgbClr val="C00000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cÖvMÖvg</a:t>
            </a:r>
            <a:r>
              <a:rPr lang="en-US" sz="7200" b="1" dirty="0" smtClean="0">
                <a:ln>
                  <a:solidFill>
                    <a:srgbClr val="C00000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7200" b="1" dirty="0" err="1" smtClean="0">
                <a:ln>
                  <a:solidFill>
                    <a:srgbClr val="C00000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Lvjv</a:t>
            </a:r>
            <a:r>
              <a:rPr lang="en-US" sz="7200" b="1" dirty="0" smtClean="0">
                <a:ln>
                  <a:solidFill>
                    <a:srgbClr val="C00000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b="1" dirty="0" err="1" smtClean="0">
                <a:ln>
                  <a:solidFill>
                    <a:srgbClr val="C00000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7200" b="1" dirty="0" smtClean="0">
                <a:ln>
                  <a:solidFill>
                    <a:srgbClr val="C00000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¯</a:t>
            </a:r>
            <a:r>
              <a:rPr lang="en-US" sz="7200" b="1" dirty="0" err="1" smtClean="0">
                <a:ln>
                  <a:solidFill>
                    <a:srgbClr val="C00000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øvBW</a:t>
            </a:r>
            <a:r>
              <a:rPr lang="en-US" sz="7200" b="1" dirty="0" smtClean="0">
                <a:ln>
                  <a:solidFill>
                    <a:srgbClr val="C00000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ˆ</a:t>
            </a:r>
            <a:r>
              <a:rPr lang="en-US" sz="7200" b="1" dirty="0" err="1" smtClean="0">
                <a:ln>
                  <a:solidFill>
                    <a:srgbClr val="C00000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Zwi</a:t>
            </a:r>
            <a:r>
              <a:rPr lang="en-US" sz="7200" b="1" dirty="0" smtClean="0">
                <a:ln>
                  <a:solidFill>
                    <a:srgbClr val="C00000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b="1" dirty="0" err="1" smtClean="0">
                <a:ln>
                  <a:solidFill>
                    <a:srgbClr val="C00000"/>
                  </a:solidFill>
                </a:ln>
                <a:solidFill>
                  <a:schemeClr val="accent3">
                    <a:lumMod val="75000"/>
                  </a:schemeClr>
                </a:solidFill>
                <a:latin typeface="SutonnyMJ" pitchFamily="2" charset="0"/>
                <a:cs typeface="SutonnyMJ" pitchFamily="2" charset="0"/>
              </a:rPr>
              <a:t>Kiv</a:t>
            </a:r>
            <a:endParaRPr lang="en-US" sz="7200" b="1" dirty="0">
              <a:ln>
                <a:solidFill>
                  <a:srgbClr val="C00000"/>
                </a:solidFill>
              </a:ln>
              <a:solidFill>
                <a:schemeClr val="accent3">
                  <a:lumMod val="75000"/>
                </a:schemeClr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43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wkLb</a:t>
            </a:r>
            <a:r>
              <a:rPr lang="en-US" sz="7200" b="1" dirty="0">
                <a:ln>
                  <a:solidFill>
                    <a:srgbClr val="0070C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72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SutonnyMJ" pitchFamily="2" charset="0"/>
                <a:cs typeface="SutonnyMJ" pitchFamily="2" charset="0"/>
              </a:rPr>
              <a:t>dj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400" y="1024814"/>
            <a:ext cx="88392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cÖ‡R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‡›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Ukb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mdUIq¨vi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Kx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360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cÖ‡R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‡›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Ukb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mdUIq¨v‡ii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aviYv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cÖ‡R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‡›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Ukb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mdUIq¨vi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e¨env‡ii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KŠkj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	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eY©bv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	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cÖ‡R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‡›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Ukb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mdUIq¨vi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gva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cÖ‡R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‡›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Ukb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ˆ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Zwi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36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algn="just">
              <a:buFont typeface="Wingdings" pitchFamily="2" charset="2"/>
              <a:buChar char="v"/>
            </a:pPr>
            <a:endParaRPr lang="en-US" sz="2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41935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সভা</a:t>
            </a:r>
            <a:r>
              <a:rPr lang="en-US" sz="4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4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সেমিনা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‡i</a:t>
            </a:r>
            <a:r>
              <a:rPr lang="en-US" sz="4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কম্পিউটারের</a:t>
            </a:r>
            <a:r>
              <a:rPr lang="en-US" sz="4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সাহ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v</a:t>
            </a:r>
            <a:r>
              <a:rPr lang="en-US" sz="4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য্যে</a:t>
            </a:r>
            <a:r>
              <a:rPr lang="en-US" sz="4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আকর্ষণীয়</a:t>
            </a:r>
            <a:r>
              <a:rPr lang="en-US" sz="4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এবং</a:t>
            </a:r>
            <a:r>
              <a:rPr lang="en-US" sz="4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কার্যকরভাবে</a:t>
            </a:r>
            <a:r>
              <a:rPr lang="en-US" sz="4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তথ্য</a:t>
            </a:r>
            <a:r>
              <a:rPr lang="en-US" sz="4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উপস্থাপন</a:t>
            </a:r>
            <a:r>
              <a:rPr lang="en-US" sz="4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করার</a:t>
            </a:r>
            <a:r>
              <a:rPr lang="en-US" sz="4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জন্য</a:t>
            </a:r>
            <a:r>
              <a:rPr lang="en-US" sz="4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প্রধাণত</a:t>
            </a:r>
            <a:r>
              <a:rPr lang="en-US" sz="4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প্রে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জন্টেশন</a:t>
            </a:r>
            <a:r>
              <a:rPr lang="en-US" sz="4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সফটওয়্যার</a:t>
            </a:r>
            <a:r>
              <a:rPr lang="en-US" sz="4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ব্যবহার</a:t>
            </a:r>
            <a:r>
              <a:rPr lang="en-US" sz="4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করা</a:t>
            </a:r>
            <a:r>
              <a:rPr lang="en-US" sz="4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হয়</a:t>
            </a:r>
            <a:r>
              <a:rPr lang="en-US" sz="2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।</a:t>
            </a:r>
            <a:endParaRPr lang="en-US" sz="48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5" name="Picture 4" descr="Creative-Ideas-For-Conference-Sessio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1" y="-1"/>
            <a:ext cx="4267200" cy="2117188"/>
          </a:xfrm>
          <a:prstGeom prst="rect">
            <a:avLst/>
          </a:prstGeom>
        </p:spPr>
      </p:pic>
      <p:pic>
        <p:nvPicPr>
          <p:cNvPr id="6" name="Picture 5" descr="Seminar-Featured-FreePowerPointTemplat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29200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201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86F8252-BCD3-494A-9F8D-A31505E122C8}"/>
              </a:ext>
            </a:extLst>
          </p:cNvPr>
          <p:cNvSpPr txBox="1"/>
          <p:nvPr/>
        </p:nvSpPr>
        <p:spPr>
          <a:xfrm>
            <a:off x="152400" y="181511"/>
            <a:ext cx="883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ঠিক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এমনই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একটি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জনপ্রিয়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প্রেজেন্টেশন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সফট্ওয়্যার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হচ্ছে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মাইক্রোসফট্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পাওয়ার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পয়েন্টÓ</a:t>
            </a:r>
            <a:r>
              <a:rPr lang="en-US" sz="4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3200" dirty="0">
              <a:ln>
                <a:solidFill>
                  <a:srgbClr val="002060"/>
                </a:solidFill>
              </a:ln>
              <a:solidFill>
                <a:srgbClr val="002060"/>
              </a:solidFill>
            </a:endParaRPr>
          </a:p>
        </p:txBody>
      </p:sp>
      <p:pic>
        <p:nvPicPr>
          <p:cNvPr id="4" name="Picture 3" descr="mbkHLO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81151"/>
            <a:ext cx="914400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80700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86F8252-BCD3-494A-9F8D-A31505E122C8}"/>
              </a:ext>
            </a:extLst>
          </p:cNvPr>
          <p:cNvSpPr txBox="1"/>
          <p:nvPr/>
        </p:nvSpPr>
        <p:spPr>
          <a:xfrm>
            <a:off x="5715000" y="133351"/>
            <a:ext cx="3429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cvIqvi</a:t>
            </a:r>
            <a:r>
              <a:rPr lang="en-US" sz="3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c‡q›U</a:t>
            </a:r>
            <a:r>
              <a:rPr lang="en-US" sz="3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cÖvMÖvg</a:t>
            </a:r>
            <a:r>
              <a:rPr lang="en-US" sz="3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Lvjv</a:t>
            </a:r>
            <a:r>
              <a:rPr lang="en-US" sz="3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3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¨-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sz="3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Start- </a:t>
            </a:r>
            <a:r>
              <a:rPr lang="en-US" sz="3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 </a:t>
            </a:r>
            <a:r>
              <a:rPr lang="en-US" sz="3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wK¬K</a:t>
            </a:r>
            <a:r>
              <a:rPr lang="en-US" sz="3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3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en-US" sz="3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All Program </a:t>
            </a:r>
            <a:r>
              <a:rPr lang="en-US" sz="3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‡_‡K </a:t>
            </a:r>
            <a:r>
              <a:rPr lang="en-US" sz="3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Microsoft Office </a:t>
            </a:r>
            <a:r>
              <a:rPr lang="en-US" sz="3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3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gby‡Z</a:t>
            </a:r>
            <a:r>
              <a:rPr lang="en-US" sz="3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Microsoft Office Power Point- </a:t>
            </a:r>
            <a:r>
              <a:rPr lang="en-US" sz="3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wm‡j</a:t>
            </a:r>
            <a:r>
              <a:rPr lang="en-US" sz="3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± </a:t>
            </a:r>
            <a:r>
              <a:rPr lang="en-US" sz="3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0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30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300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133350"/>
            <a:ext cx="5818774" cy="4816475"/>
            <a:chOff x="0" y="133350"/>
            <a:chExt cx="5818774" cy="4816475"/>
          </a:xfrm>
        </p:grpSpPr>
        <p:pic>
          <p:nvPicPr>
            <p:cNvPr id="2" name="Picture 1" descr="unnamed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33350"/>
              <a:ext cx="5818774" cy="4648200"/>
            </a:xfrm>
            <a:prstGeom prst="rect">
              <a:avLst/>
            </a:prstGeom>
          </p:spPr>
        </p:pic>
        <p:pic>
          <p:nvPicPr>
            <p:cNvPr id="4" name="Picture 3" descr="maxresdefault (2).jpg"/>
            <p:cNvPicPr>
              <a:picLocks noChangeAspect="1"/>
            </p:cNvPicPr>
            <p:nvPr/>
          </p:nvPicPr>
          <p:blipFill>
            <a:blip r:embed="rId3"/>
            <a:srcRect l="12500" t="94444" r="12500"/>
            <a:stretch>
              <a:fillRect/>
            </a:stretch>
          </p:blipFill>
          <p:spPr>
            <a:xfrm>
              <a:off x="0" y="4705350"/>
              <a:ext cx="5791200" cy="24447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600200" y="4781550"/>
              <a:ext cx="2133600" cy="152400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Oval 6"/>
          <p:cNvSpPr/>
          <p:nvPr/>
        </p:nvSpPr>
        <p:spPr>
          <a:xfrm>
            <a:off x="0" y="4629150"/>
            <a:ext cx="6858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0" y="4019550"/>
            <a:ext cx="14478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371600" y="895350"/>
            <a:ext cx="1447800" cy="4572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581400" y="1809750"/>
            <a:ext cx="2209800" cy="45720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  <p:bldP spid="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863</TotalTime>
  <Words>411</Words>
  <Application>Microsoft Office PowerPoint</Application>
  <PresentationFormat>On-screen Show (16:9)</PresentationFormat>
  <Paragraphs>56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Civic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MD Noyon</cp:lastModifiedBy>
  <cp:revision>120</cp:revision>
  <dcterms:created xsi:type="dcterms:W3CDTF">2020-09-25T11:22:37Z</dcterms:created>
  <dcterms:modified xsi:type="dcterms:W3CDTF">2020-12-15T06:12:12Z</dcterms:modified>
</cp:coreProperties>
</file>