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07" r:id="rId2"/>
    <p:sldId id="263" r:id="rId3"/>
    <p:sldId id="269" r:id="rId4"/>
    <p:sldId id="304" r:id="rId5"/>
    <p:sldId id="268" r:id="rId6"/>
    <p:sldId id="308" r:id="rId7"/>
    <p:sldId id="271" r:id="rId8"/>
    <p:sldId id="274" r:id="rId9"/>
    <p:sldId id="294" r:id="rId10"/>
    <p:sldId id="309" r:id="rId11"/>
    <p:sldId id="273" r:id="rId12"/>
    <p:sldId id="305" r:id="rId13"/>
    <p:sldId id="306" r:id="rId14"/>
    <p:sldId id="276" r:id="rId15"/>
    <p:sldId id="295" r:id="rId16"/>
    <p:sldId id="296" r:id="rId17"/>
    <p:sldId id="297" r:id="rId18"/>
    <p:sldId id="298" r:id="rId19"/>
    <p:sldId id="300" r:id="rId20"/>
    <p:sldId id="310" r:id="rId21"/>
    <p:sldId id="311" r:id="rId22"/>
    <p:sldId id="288" r:id="rId23"/>
    <p:sldId id="289" r:id="rId24"/>
    <p:sldId id="290" r:id="rId25"/>
    <p:sldId id="291" r:id="rId26"/>
    <p:sldId id="292" r:id="rId2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2983D-A7E6-4472-B44E-135E47CAD4FB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D691-967A-49DD-BB3D-043CE6558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541-922A-4F7A-93C1-45D3BFD5D3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D691-967A-49DD-BB3D-043CE6558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2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B4C656A-369F-4E2A-8FF4-DD12738354FA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D44BCB1-8A17-42E3-8266-395CD942ABBF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8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2094" y="5500009"/>
            <a:ext cx="2468880" cy="365125"/>
          </a:xfrm>
          <a:prstGeom prst="rect">
            <a:avLst/>
          </a:prstGeom>
        </p:spPr>
        <p:txBody>
          <a:bodyPr/>
          <a:lstStyle/>
          <a:p>
            <a:fld id="{1D6CAF33-D4F6-426A-A5E5-9283BD6DEB96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B3E1D3AB-DFEE-4CCA-97FE-542DEA55D400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5860" y="5035551"/>
            <a:ext cx="2468880" cy="365125"/>
          </a:xfrm>
          <a:prstGeom prst="rect">
            <a:avLst/>
          </a:prstGeom>
        </p:spPr>
        <p:txBody>
          <a:bodyPr/>
          <a:lstStyle/>
          <a:p>
            <a:fld id="{430FA723-3A3D-4931-BCF8-F29118A2CC9A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25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4AC5E941-9857-4063-B9FA-F23B62B6B2E1}" type="datetime1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C3ABCD10-D49C-404B-A0FD-9839204826AC}" type="datetime1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E785569-E6A8-4B03-8CFD-45A55C050DEA}" type="datetime1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D69342C2-0A39-41B3-BE6C-86DAC063793C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3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C987903-41BF-4DE2-B9D3-B0F48586BC46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AD00D55E-3380-4EF4-AA13-D6512C29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89" y="6342743"/>
            <a:ext cx="578608" cy="515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123" y="-29028"/>
            <a:ext cx="578608" cy="5152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6" y="-41205"/>
            <a:ext cx="578608" cy="5152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8" y="6342743"/>
            <a:ext cx="578608" cy="515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-130106"/>
            <a:ext cx="10537372" cy="693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61048" y="3084619"/>
            <a:ext cx="6182710" cy="693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655971" y="3102526"/>
            <a:ext cx="6182710" cy="6833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2227" y="6321496"/>
            <a:ext cx="10537372" cy="6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0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8233" y="982639"/>
            <a:ext cx="6687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</a:t>
            </a:r>
            <a:r>
              <a:rPr lang="bn-IN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endParaRPr lang="en-US" sz="9600" b="1" spc="-15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78" y="2552299"/>
            <a:ext cx="3826918" cy="3793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00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444" y="3311973"/>
            <a:ext cx="2569777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নিকুঞ্জ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335686" y="3452882"/>
            <a:ext cx="3818246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43" y="1173705"/>
            <a:ext cx="2569777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335686" y="1173705"/>
            <a:ext cx="3818247" cy="76944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4"/>
          <a:stretch/>
        </p:blipFill>
        <p:spPr>
          <a:xfrm>
            <a:off x="3211220" y="587313"/>
            <a:ext cx="2950880" cy="2059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22" y="2737085"/>
            <a:ext cx="2950878" cy="19738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445" y="5509263"/>
            <a:ext cx="2569777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335685" y="5509263"/>
            <a:ext cx="4336863" cy="707886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2" y="4858690"/>
            <a:ext cx="2739438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7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6180" y="723328"/>
            <a:ext cx="3930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7761" y="3302756"/>
            <a:ext cx="8425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নিকুঞ্জ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শোকানল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বিষাদ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729" y="1610437"/>
            <a:ext cx="10153934" cy="37702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3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23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558" y="1746915"/>
            <a:ext cx="9662615" cy="37702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23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900" dirty="0" err="1" smtClean="0">
                <a:ln w="0"/>
                <a:latin typeface="NikoshBAN" pitchFamily="2" charset="0"/>
                <a:cs typeface="NikoshBAN" pitchFamily="2" charset="0"/>
              </a:rPr>
              <a:t>পাঠ</a:t>
            </a:r>
            <a:endParaRPr lang="en-US" sz="239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0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172" y="5302549"/>
            <a:ext cx="8995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প্রশংসা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20" y="691880"/>
            <a:ext cx="6916004" cy="4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1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3128" y="3985147"/>
            <a:ext cx="4640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আপদে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সুখে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শান্তিতে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বিধাতার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7"/>
          <a:stretch/>
        </p:blipFill>
        <p:spPr>
          <a:xfrm>
            <a:off x="5759353" y="368131"/>
            <a:ext cx="4804013" cy="3015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/>
          <a:stretch/>
        </p:blipFill>
        <p:spPr>
          <a:xfrm>
            <a:off x="355994" y="368131"/>
            <a:ext cx="528053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5" y="3522226"/>
            <a:ext cx="4993928" cy="29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2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7594" y="3997996"/>
            <a:ext cx="4285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বিধাতাকে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0" y="537523"/>
            <a:ext cx="5160370" cy="2902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/>
          <a:stretch/>
        </p:blipFill>
        <p:spPr>
          <a:xfrm>
            <a:off x="614148" y="609207"/>
            <a:ext cx="4311434" cy="2902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5" y="3643188"/>
            <a:ext cx="4940739" cy="27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1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876" y="5773001"/>
            <a:ext cx="8995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অফুরন্ত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দয়ায়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27" y="750629"/>
            <a:ext cx="3599066" cy="2389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59" y="482566"/>
            <a:ext cx="2649426" cy="264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84" y="3243547"/>
            <a:ext cx="3596009" cy="2430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22" y="3343704"/>
            <a:ext cx="2241101" cy="23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21" y="5677468"/>
            <a:ext cx="899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1" r="20340" b="5348"/>
          <a:stretch/>
        </p:blipFill>
        <p:spPr>
          <a:xfrm>
            <a:off x="1654976" y="586854"/>
            <a:ext cx="3462936" cy="2374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" b="5413"/>
          <a:stretch/>
        </p:blipFill>
        <p:spPr>
          <a:xfrm>
            <a:off x="5341034" y="3138984"/>
            <a:ext cx="3603008" cy="2361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76" y="3143319"/>
            <a:ext cx="3460990" cy="2311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79" y="559558"/>
            <a:ext cx="3603008" cy="24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3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161" y="5431809"/>
            <a:ext cx="9485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"/>
          <a:stretch/>
        </p:blipFill>
        <p:spPr>
          <a:xfrm>
            <a:off x="420903" y="3017174"/>
            <a:ext cx="3212079" cy="2204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03" y="3000801"/>
            <a:ext cx="4178874" cy="2204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7"/>
          <a:stretch/>
        </p:blipFill>
        <p:spPr>
          <a:xfrm>
            <a:off x="8367614" y="3000801"/>
            <a:ext cx="1781175" cy="2220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/>
        </p:blipFill>
        <p:spPr>
          <a:xfrm>
            <a:off x="3457971" y="747359"/>
            <a:ext cx="3665545" cy="2059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5611" r="12083" b="3050"/>
          <a:stretch/>
        </p:blipFill>
        <p:spPr>
          <a:xfrm>
            <a:off x="416695" y="747359"/>
            <a:ext cx="2884972" cy="2059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34" y="747382"/>
            <a:ext cx="3233145" cy="2059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092" y="5636523"/>
            <a:ext cx="97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মুহূর্তও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304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44" y="387681"/>
            <a:ext cx="3476445" cy="88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Straight Connector 10"/>
          <p:cNvCxnSpPr/>
          <p:nvPr/>
        </p:nvCxnSpPr>
        <p:spPr>
          <a:xfrm>
            <a:off x="5294395" y="1624084"/>
            <a:ext cx="0" cy="484495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11519" y="3665045"/>
            <a:ext cx="4565486" cy="2803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8ম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: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কণিকা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৪৫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1336" y="1459257"/>
            <a:ext cx="1484298" cy="18801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0360" y="3339368"/>
            <a:ext cx="4286250" cy="31296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720" tIns="42861" rIns="85720" bIns="42861" rtlCol="0" anchor="ctr"/>
          <a:lstStyle/>
          <a:p>
            <a:pPr algn="ctr"/>
            <a:r>
              <a:rPr lang="en-US" sz="421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2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1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মাসউদ</a:t>
            </a:r>
            <a:r>
              <a:rPr lang="en-US" sz="42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1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করিম</a:t>
            </a:r>
            <a:endParaRPr lang="en-US" sz="42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71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7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1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7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71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7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6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মাধাইমুড়ী</a:t>
            </a:r>
            <a:r>
              <a:rPr lang="en-US" sz="346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6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46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6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46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1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7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71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71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মোবাইল-০১739040044</a:t>
            </a:r>
          </a:p>
          <a:p>
            <a:pPr algn="ctr"/>
            <a:r>
              <a:rPr lang="en-US" sz="168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masud.k1982@gmail.com</a:t>
            </a:r>
          </a:p>
        </p:txBody>
      </p:sp>
      <p:pic>
        <p:nvPicPr>
          <p:cNvPr id="12" name="Picture 2" descr="G:\Eight Bangla Boo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0" b="2269"/>
          <a:stretch/>
        </p:blipFill>
        <p:spPr bwMode="auto">
          <a:xfrm>
            <a:off x="6237586" y="1624084"/>
            <a:ext cx="1905000" cy="2312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0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149" y="5936774"/>
            <a:ext cx="97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সুখে-দুঃখে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শয়নে-স্বপনে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r="4942" b="4255"/>
          <a:stretch/>
        </p:blipFill>
        <p:spPr>
          <a:xfrm>
            <a:off x="5317715" y="484449"/>
            <a:ext cx="4143459" cy="2399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4" y="2980989"/>
            <a:ext cx="4143459" cy="2762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4" y="484449"/>
            <a:ext cx="4143460" cy="2386269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13" y="2980988"/>
            <a:ext cx="4143461" cy="27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4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683" y="5227090"/>
            <a:ext cx="9787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14" y="764272"/>
            <a:ext cx="7933899" cy="44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9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09" y="200931"/>
            <a:ext cx="3033057" cy="1354914"/>
          </a:xfrm>
        </p:spPr>
      </p:pic>
      <p:sp>
        <p:nvSpPr>
          <p:cNvPr id="3" name="TextBox 2"/>
          <p:cNvSpPr txBox="1"/>
          <p:nvPr/>
        </p:nvSpPr>
        <p:spPr>
          <a:xfrm>
            <a:off x="313899" y="5186806"/>
            <a:ext cx="10536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   ‘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স্রষ্টার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সৎ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899" y="5056824"/>
            <a:ext cx="111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endParaRPr lang="en-US" sz="6000" b="1" dirty="0">
              <a:ln w="1905"/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7" y="1900185"/>
            <a:ext cx="5121607" cy="3087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r="6877"/>
          <a:stretch/>
        </p:blipFill>
        <p:spPr>
          <a:xfrm>
            <a:off x="5636525" y="1900185"/>
            <a:ext cx="4834814" cy="30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046" y="2591694"/>
            <a:ext cx="3430554" cy="50521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NikoshBAN" panose="02000000000000000000" pitchFamily="2" charset="0"/>
              </a:rPr>
              <a:t>√</a:t>
            </a:r>
            <a:r>
              <a:rPr lang="en-US" sz="3200" dirty="0">
                <a:latin typeface="Matura MT Script Capitals" panose="03020802060602070202" pitchFamily="66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63500" y="4306075"/>
            <a:ext cx="4124456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১৯৫২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36592" y="5071703"/>
            <a:ext cx="3180694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১৯৫৪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68154" y="5067183"/>
            <a:ext cx="4124456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১৯৬১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6592" y="4301786"/>
            <a:ext cx="3180694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১৯৪১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6046" y="2583288"/>
            <a:ext cx="3430554" cy="505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36592" y="3393927"/>
            <a:ext cx="7451364" cy="59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pc="-150" dirty="0">
                <a:solidFill>
                  <a:srgbClr val="0070C0"/>
                </a:solidFill>
                <a:latin typeface="Kozuka Mincho Pro M" panose="02020600000000000000" pitchFamily="18" charset="-128"/>
                <a:ea typeface="Kozuka Mincho Pro M" panose="02020600000000000000" pitchFamily="18" charset="-128"/>
                <a:cs typeface="NikoshBAN" panose="02000000000000000000" pitchFamily="2" charset="0"/>
              </a:rPr>
              <a:t>☞</a:t>
            </a:r>
            <a:r>
              <a:rPr lang="en-US" sz="3200" spc="-1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কায়কোবাদ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3704"/>
            <a:ext cx="3513768" cy="10259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04800" y="1809975"/>
            <a:ext cx="10363200" cy="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74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201706251019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2" presetClass="exit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046" y="2591694"/>
            <a:ext cx="3430554" cy="50521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NikoshBAN" panose="02000000000000000000" pitchFamily="2" charset="0"/>
              </a:rPr>
              <a:t>√</a:t>
            </a:r>
            <a:r>
              <a:rPr lang="en-US" sz="3200" dirty="0">
                <a:latin typeface="Matura MT Script Capitals" panose="03020802060602070202" pitchFamily="66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4260797"/>
            <a:ext cx="3450238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4957520"/>
            <a:ext cx="3450238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মঞ্জরি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41473" y="4953000"/>
            <a:ext cx="3450238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কুঞ্জলতা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46162" y="4260796"/>
            <a:ext cx="3450238" cy="580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6046" y="2583288"/>
            <a:ext cx="3430554" cy="505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1821" y="3451618"/>
            <a:ext cx="9184943" cy="59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57150" tIns="28575" rIns="57150" bIns="2857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70C0"/>
                </a:solidFill>
                <a:latin typeface="Kozuka Mincho Pro M" panose="02020600000000000000" pitchFamily="18" charset="-128"/>
                <a:ea typeface="Kozuka Mincho Pro M" panose="02020600000000000000" pitchFamily="18" charset="-128"/>
                <a:cs typeface="NikoshBAN" panose="02000000000000000000" pitchFamily="2" charset="0"/>
              </a:rPr>
              <a:t>☞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নিকুঞ্জ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3704"/>
            <a:ext cx="3513768" cy="10259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04800" y="1809975"/>
            <a:ext cx="10363200" cy="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58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201706251019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2" presetClass="exit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08" y="427949"/>
            <a:ext cx="3827985" cy="1117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2984" y="5443183"/>
            <a:ext cx="6532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73" y="1545609"/>
            <a:ext cx="6062233" cy="37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1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4" y="2017935"/>
            <a:ext cx="4244454" cy="404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19870" y="448275"/>
            <a:ext cx="6250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5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4547" y="351418"/>
            <a:ext cx="3206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046" y="5724233"/>
            <a:ext cx="4328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643" y="5716406"/>
            <a:ext cx="638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মোনাজাত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01" y="1142190"/>
            <a:ext cx="6578220" cy="43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228" y="655834"/>
            <a:ext cx="4363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78" y="1978924"/>
            <a:ext cx="2941375" cy="30298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4853" y="2225494"/>
            <a:ext cx="28857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কায়কোবাদ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237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1"/>
            <a:ext cx="9829800" cy="329320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‍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85800" indent="-685800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92204"/>
            <a:ext cx="33528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3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8649" y="2200792"/>
            <a:ext cx="57816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১৮৮৫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6030" y="1979454"/>
            <a:ext cx="591574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মাষ্টারের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9164" y="2394952"/>
            <a:ext cx="6773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প্রবেশিকা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255" y="4996509"/>
            <a:ext cx="4152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কায়কোবাদ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5" y="1038313"/>
            <a:ext cx="3043737" cy="3797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7155" y="1702878"/>
            <a:ext cx="63846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মহাশ্মশান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মহাকাব্য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অশ্রুমালা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শিবমন্দির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অমিয়ধারা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মহররম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2013" y="2220928"/>
            <a:ext cx="4796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6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8" grpId="0"/>
      <p:bldP spid="8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20" y="2137995"/>
            <a:ext cx="9157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কায়কোবাদ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459" y="554292"/>
            <a:ext cx="479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367" y="2915685"/>
            <a:ext cx="7915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কায়কোবাদের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মহাকাব্যের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370" y="3807725"/>
            <a:ext cx="7915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অশ্রুমালা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শিবমন্দির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অমিয়ধারা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1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452" y="1665025"/>
            <a:ext cx="2218703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452" y="3512966"/>
            <a:ext cx="2218703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রিক্তকরে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99" y="5289869"/>
            <a:ext cx="2218703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339192" y="1665025"/>
            <a:ext cx="3814741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মুনাজাত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339192" y="3478769"/>
            <a:ext cx="3814741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6335686" y="5217199"/>
            <a:ext cx="3818248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1026864"/>
            <a:ext cx="2571866" cy="1714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93" y="2805108"/>
            <a:ext cx="2631256" cy="1875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62" y="4740442"/>
            <a:ext cx="2635687" cy="18682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5147" y="317186"/>
            <a:ext cx="2218703" cy="1178719"/>
          </a:xfrm>
          <a:prstGeom prst="downArrowCallou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001394" y="296463"/>
            <a:ext cx="2486831" cy="1178719"/>
          </a:xfrm>
          <a:prstGeom prst="downArrowCallou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2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936" y="1015420"/>
            <a:ext cx="2452219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583" y="3188113"/>
            <a:ext cx="2452219" cy="769441"/>
          </a:xfrm>
          <a:prstGeom prst="homePlat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339191" y="981223"/>
            <a:ext cx="3814743" cy="76944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বিষন্নতা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দুঃখবোধ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6335687" y="3188112"/>
            <a:ext cx="3818248" cy="769441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অনুগ্রহ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b="6744"/>
          <a:stretch/>
        </p:blipFill>
        <p:spPr>
          <a:xfrm>
            <a:off x="3591204" y="414911"/>
            <a:ext cx="2250038" cy="2080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37" y="2633093"/>
            <a:ext cx="3097743" cy="18044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1444" y="5304554"/>
            <a:ext cx="2569777" cy="769441"/>
          </a:xfrm>
          <a:prstGeom prst="homePlat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335686" y="5445463"/>
            <a:ext cx="3818246" cy="769441"/>
          </a:xfrm>
          <a:prstGeom prst="homePlat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22" y="4637655"/>
            <a:ext cx="2950878" cy="19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419</Words>
  <Application>Microsoft Office PowerPoint</Application>
  <PresentationFormat>Custom</PresentationFormat>
  <Paragraphs>94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Kozuka Mincho Pro M</vt:lpstr>
      <vt:lpstr>Matura MT Script Capitals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√ উত্তর সঠিক হয়েছে</vt:lpstr>
      <vt:lpstr>√ উত্তর সঠিক হয়েছে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উত্তর সঠিক হয়েছে</dc:title>
  <dc:creator>Julfiker Ali</dc:creator>
  <cp:lastModifiedBy>Windows User</cp:lastModifiedBy>
  <cp:revision>444</cp:revision>
  <dcterms:created xsi:type="dcterms:W3CDTF">2017-06-25T05:39:20Z</dcterms:created>
  <dcterms:modified xsi:type="dcterms:W3CDTF">2020-12-15T17:19:17Z</dcterms:modified>
</cp:coreProperties>
</file>