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7" r:id="rId3"/>
    <p:sldId id="261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39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4B1A0-5042-45BF-BFA3-E67B9C56589B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B31FF-B012-4CA5-AD4B-A2AB5413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31FF-B012-4CA5-AD4B-A2AB541310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31FF-B012-4CA5-AD4B-A2AB541310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31FF-B012-4CA5-AD4B-A2AB541310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31FF-B012-4CA5-AD4B-A2AB541310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9" y="330200"/>
            <a:ext cx="6945115" cy="617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7100" y="2667000"/>
            <a:ext cx="220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52400"/>
            <a:ext cx="7696200" cy="533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=    ক+ ত   -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-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।</a:t>
            </a:r>
          </a:p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ম্ব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ম+ব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-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-  ১৬ই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।</a:t>
            </a:r>
          </a:p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স+ব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-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-  ২৬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143000"/>
            <a:ext cx="6934200" cy="3276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১৯৭১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……..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মুক্তি্যুদ্ধের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14400" y="914400"/>
            <a:ext cx="5334000" cy="9906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2209800"/>
            <a:ext cx="4343400" cy="403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ক্ত,ব্দ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2057400"/>
            <a:ext cx="4343400" cy="403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খ-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228600"/>
            <a:ext cx="5638800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1981200"/>
            <a:ext cx="6858000" cy="449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এ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?  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?  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বরেণ্য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নাম 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49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81000"/>
            <a:ext cx="7315200" cy="6477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0" y="0"/>
            <a:ext cx="228600" cy="6858000"/>
          </a:xfrm>
          <a:prstGeom prst="flowChartInternalStorage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Internal Storage 2"/>
          <p:cNvSpPr/>
          <p:nvPr/>
        </p:nvSpPr>
        <p:spPr>
          <a:xfrm>
            <a:off x="304800" y="0"/>
            <a:ext cx="228600" cy="6858000"/>
          </a:xfrm>
          <a:prstGeom prst="flowChartInternalStorag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>
            <a:off x="609600" y="0"/>
            <a:ext cx="228600" cy="6858000"/>
          </a:xfrm>
          <a:prstGeom prst="flowChartInternalStorage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152400" y="1447800"/>
            <a:ext cx="612648" cy="612648"/>
          </a:xfrm>
          <a:prstGeom prst="flowChartOr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149352" y="2892552"/>
            <a:ext cx="612648" cy="612648"/>
          </a:xfrm>
          <a:prstGeom prst="flowChartOr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839200" y="0"/>
            <a:ext cx="304800" cy="6858000"/>
          </a:xfrm>
          <a:prstGeom prst="roundRect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/>
          <p:cNvSpPr/>
          <p:nvPr/>
        </p:nvSpPr>
        <p:spPr>
          <a:xfrm>
            <a:off x="838200" y="1295400"/>
            <a:ext cx="8001000" cy="152400"/>
          </a:xfrm>
          <a:prstGeom prst="round1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/>
          <p:cNvSpPr/>
          <p:nvPr/>
        </p:nvSpPr>
        <p:spPr>
          <a:xfrm>
            <a:off x="838200" y="1905000"/>
            <a:ext cx="8001000" cy="152400"/>
          </a:xfrm>
          <a:prstGeom prst="round1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3810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4384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হালিম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ভ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ূঁঞা</a:t>
            </a:r>
          </a:p>
          <a:p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গুলবাগিচা মডেল সরকারি প্রাথমিক বিদ্যালয়</a:t>
            </a:r>
          </a:p>
          <a:p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 সদর, কুমিল্লা। 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2133600"/>
            <a:ext cx="2896048" cy="366832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24885" y="1100070"/>
            <a:ext cx="5791200" cy="48006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  আঠার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0"/>
            <a:ext cx="7696200" cy="6324600"/>
          </a:xfrm>
          <a:prstGeom prst="fram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2.5.1.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১.4.1.পাঠ্যপুস্তকের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ঊচ্চারণে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১.4.2.যুক্তব্যজ্ঞন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১.5.1.পাঠে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43000" y="990600"/>
            <a:ext cx="7010400" cy="48768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 স্মরণীয়  যাঁরা  চিরদিন</a:t>
            </a:r>
          </a:p>
          <a:p>
            <a:pPr algn="ctr"/>
            <a:r>
              <a:rPr lang="bn-BD" sz="44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  ৯১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4495800" cy="3733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_163587.pic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1148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4419600" cy="2085796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মুক্তিসেনারা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403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038600"/>
            <a:ext cx="3886200" cy="1431429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১৬ই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867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গোবিন্দ্রচন্দ্র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1295400"/>
            <a:ext cx="6172200" cy="4648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209800" y="152400"/>
            <a:ext cx="5486400" cy="10698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মনস্বী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  ।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f_Selina-Parveen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90600"/>
            <a:ext cx="44196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79120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04800"/>
            <a:ext cx="44196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পারভিন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715000"/>
            <a:ext cx="4419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‘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ash.jpg"/>
          <p:cNvPicPr>
            <a:picLocks noChangeAspect="1"/>
          </p:cNvPicPr>
          <p:nvPr/>
        </p:nvPicPr>
        <p:blipFill>
          <a:blip r:embed="rId2"/>
          <a:srcRect r="48911" b="-6880"/>
          <a:stretch>
            <a:fillRect/>
          </a:stretch>
        </p:blipFill>
        <p:spPr>
          <a:xfrm>
            <a:off x="1295400" y="914400"/>
            <a:ext cx="4724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52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4675" y="462306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>
            <a:off x="1219200" y="5562600"/>
            <a:ext cx="4876800" cy="1066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250</Words>
  <Application>Microsoft Office PowerPoint</Application>
  <PresentationFormat>On-screen Show (4:3)</PresentationFormat>
  <Paragraphs>63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Belal Hossan</cp:lastModifiedBy>
  <cp:revision>55</cp:revision>
  <dcterms:created xsi:type="dcterms:W3CDTF">2006-08-16T00:00:00Z</dcterms:created>
  <dcterms:modified xsi:type="dcterms:W3CDTF">2020-12-15T15:30:44Z</dcterms:modified>
</cp:coreProperties>
</file>