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88" r:id="rId2"/>
    <p:sldId id="289" r:id="rId3"/>
    <p:sldId id="290" r:id="rId4"/>
    <p:sldId id="257" r:id="rId5"/>
    <p:sldId id="258" r:id="rId6"/>
    <p:sldId id="274" r:id="rId7"/>
    <p:sldId id="259" r:id="rId8"/>
    <p:sldId id="275" r:id="rId9"/>
    <p:sldId id="276" r:id="rId10"/>
    <p:sldId id="260" r:id="rId11"/>
    <p:sldId id="277" r:id="rId12"/>
    <p:sldId id="285" r:id="rId13"/>
    <p:sldId id="273" r:id="rId14"/>
    <p:sldId id="271" r:id="rId15"/>
    <p:sldId id="261" r:id="rId16"/>
    <p:sldId id="262" r:id="rId17"/>
    <p:sldId id="281" r:id="rId18"/>
    <p:sldId id="272" r:id="rId19"/>
    <p:sldId id="282" r:id="rId20"/>
    <p:sldId id="263" r:id="rId21"/>
    <p:sldId id="264" r:id="rId22"/>
    <p:sldId id="283" r:id="rId23"/>
    <p:sldId id="287" r:id="rId24"/>
    <p:sldId id="265" r:id="rId25"/>
    <p:sldId id="266" r:id="rId26"/>
    <p:sldId id="267" r:id="rId27"/>
    <p:sldId id="29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91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221AA8-35AE-4FFE-B605-0D0A74F21041}" type="doc">
      <dgm:prSet loTypeId="urn:microsoft.com/office/officeart/2005/8/layout/radial5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145A26B-69BA-4661-8B96-493CDC2B4D82}">
      <dgm:prSet phldrT="[Text]" custT="1"/>
      <dgm:spPr/>
      <dgm:t>
        <a:bodyPr/>
        <a:lstStyle/>
        <a:p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শহরাঞ্চলের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সুযোগ- 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2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সুবি</a:t>
          </a:r>
          <a:r>
            <a:rPr lang="bn-BD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ধাঃ</a:t>
          </a:r>
          <a:r>
            <a:rPr lang="en-US" sz="2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 </a:t>
          </a:r>
          <a:endParaRPr lang="en-US" sz="2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F1B2ADF-D353-418A-AA58-82077FB22A75}" type="parTrans" cxnId="{7509CA4A-B792-4F53-BA80-843F3A53EE9D}">
      <dgm:prSet/>
      <dgm:spPr/>
      <dgm:t>
        <a:bodyPr/>
        <a:lstStyle/>
        <a:p>
          <a:endParaRPr lang="en-US"/>
        </a:p>
      </dgm:t>
    </dgm:pt>
    <dgm:pt modelId="{B0C3334C-9EEC-4951-818E-C5B80022ECAE}" type="sibTrans" cxnId="{7509CA4A-B792-4F53-BA80-843F3A53EE9D}">
      <dgm:prSet/>
      <dgm:spPr/>
      <dgm:t>
        <a:bodyPr/>
        <a:lstStyle/>
        <a:p>
          <a:endParaRPr lang="en-US"/>
        </a:p>
      </dgm:t>
    </dgm:pt>
    <dgm:pt modelId="{11D45A09-662F-46F7-A207-E43928626D60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নালা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A12F30F-C155-4F0E-BAD1-6DAFE207C38A}" type="parTrans" cxnId="{8AC06747-87AE-4BED-8786-249D85D7534F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93ED7F9-4886-4EF4-AB40-066943AAB5FD}" type="sibTrans" cxnId="{8AC06747-87AE-4BED-8786-249D85D7534F}">
      <dgm:prSet/>
      <dgm:spPr/>
      <dgm:t>
        <a:bodyPr/>
        <a:lstStyle/>
        <a:p>
          <a:endParaRPr lang="en-US"/>
        </a:p>
      </dgm:t>
    </dgm:pt>
    <dgm:pt modelId="{64C402C3-BFCE-462A-A19C-FD199B88AA6A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বিদ্যুৎ সুবিধা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E8C80E89-20E7-47A3-A896-CBE74A717EDF}" type="parTrans" cxnId="{F3308089-5462-47FC-AFDE-19B2EE8C2A5D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17DED75-EEA2-4409-94A2-C8B72B16A75A}" type="sibTrans" cxnId="{F3308089-5462-47FC-AFDE-19B2EE8C2A5D}">
      <dgm:prSet/>
      <dgm:spPr/>
      <dgm:t>
        <a:bodyPr/>
        <a:lstStyle/>
        <a:p>
          <a:endParaRPr lang="en-US"/>
        </a:p>
      </dgm:t>
    </dgm:pt>
    <dgm:pt modelId="{3EB262A2-4ADC-4898-9C7C-26EC1320596A}">
      <dgm:prSet phldrT="[Text]"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নিরাপদ পানি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27122F8-32F3-4BA1-98E4-6EF399B8F43F}" type="parTrans" cxnId="{BA0D1CBA-CBE8-4832-BC69-F6840304E96A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770C2EE0-EE12-492D-8FC3-88E461A5D04F}" type="sibTrans" cxnId="{BA0D1CBA-CBE8-4832-BC69-F6840304E96A}">
      <dgm:prSet/>
      <dgm:spPr/>
      <dgm:t>
        <a:bodyPr/>
        <a:lstStyle/>
        <a:p>
          <a:endParaRPr lang="en-US"/>
        </a:p>
      </dgm:t>
    </dgm:pt>
    <dgm:pt modelId="{6765003A-F96E-43F9-BF16-765A48B9EE1E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ডাস্টবিন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6D908B2-4DB6-41B8-8D07-3D8A41775BAA}" type="parTrans" cxnId="{61C46019-3922-419D-8F1E-AB05A919872E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21030FC-2308-455B-AB99-3E78793F1BA4}" type="sibTrans" cxnId="{61C46019-3922-419D-8F1E-AB05A919872E}">
      <dgm:prSet/>
      <dgm:spPr/>
      <dgm:t>
        <a:bodyPr/>
        <a:lstStyle/>
        <a:p>
          <a:endParaRPr lang="en-US"/>
        </a:p>
      </dgm:t>
    </dgm:pt>
    <dgm:pt modelId="{A13136FC-A85D-4B90-AEF0-B0D9D39E7C0F}">
      <dgm:prSet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রাস্তা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2ACC6441-AB3B-4EDA-86A3-673CA1A6D902}" type="parTrans" cxnId="{8975B898-4B8B-4B15-B958-5B703280E0A3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C3FE220-9043-4C33-9DAF-A0E23EE9BEDA}" type="sibTrans" cxnId="{8975B898-4B8B-4B15-B958-5B703280E0A3}">
      <dgm:prSet/>
      <dgm:spPr/>
      <dgm:t>
        <a:bodyPr/>
        <a:lstStyle/>
        <a:p>
          <a:endParaRPr lang="en-US"/>
        </a:p>
      </dgm:t>
    </dgm:pt>
    <dgm:pt modelId="{3AD473C7-55A8-46BE-8D0E-6C0D11E65074}">
      <dgm:prSet/>
      <dgm:spPr/>
      <dgm:t>
        <a:bodyPr/>
        <a:lstStyle/>
        <a:p>
          <a:r>
            <a:rPr lang="bn-BD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বাজার </a:t>
          </a:r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D0C5FDAE-911C-48E9-AD7E-AA9529A4D0E1}" type="parTrans" cxnId="{12F28E20-F571-4226-A2B1-E6FCAA9675B3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FB9AC74-698B-4BC6-AD55-114B461479F4}" type="sibTrans" cxnId="{12F28E20-F571-4226-A2B1-E6FCAA9675B3}">
      <dgm:prSet/>
      <dgm:spPr/>
      <dgm:t>
        <a:bodyPr/>
        <a:lstStyle/>
        <a:p>
          <a:endParaRPr lang="en-US"/>
        </a:p>
      </dgm:t>
    </dgm:pt>
    <dgm:pt modelId="{08347603-AD95-4D7A-AEE7-CAA3113070AD}">
      <dgm:prSet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রাস্তার বাতি 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6E0F91A5-2B58-43CC-A5C9-874069A5DDF4}" type="parTrans" cxnId="{D73BCA2B-730D-4FEA-8FC2-C1DBBE67208D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C93B7C6D-83DC-4CC7-8D85-BE8A7F23CF6E}" type="sibTrans" cxnId="{D73BCA2B-730D-4FEA-8FC2-C1DBBE67208D}">
      <dgm:prSet/>
      <dgm:spPr/>
      <dgm:t>
        <a:bodyPr/>
        <a:lstStyle/>
        <a:p>
          <a:endParaRPr lang="en-US"/>
        </a:p>
      </dgm:t>
    </dgm:pt>
    <dgm:pt modelId="{F1A64554-5E51-40A2-A9D2-F9D9830AE3FB}">
      <dgm:prSet/>
      <dgm:spPr/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গ্যাস ব্যবস্থা</a:t>
          </a:r>
          <a:endParaRPr lang="en-US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1914EC3-353E-44CF-ADCB-46D2611AB574}" type="parTrans" cxnId="{5C93D71D-AABE-4D7C-8A07-C00D95D4F262}">
      <dgm:prSet/>
      <dgm:spPr/>
      <dgm:t>
        <a:bodyPr/>
        <a:lstStyle/>
        <a:p>
          <a:endParaRPr lang="en-US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06C9D14-938D-49AA-9D7E-607AD1230053}" type="sibTrans" cxnId="{5C93D71D-AABE-4D7C-8A07-C00D95D4F262}">
      <dgm:prSet/>
      <dgm:spPr/>
      <dgm:t>
        <a:bodyPr/>
        <a:lstStyle/>
        <a:p>
          <a:endParaRPr lang="en-US"/>
        </a:p>
      </dgm:t>
    </dgm:pt>
    <dgm:pt modelId="{E9FB1E15-91BC-48FF-A878-6FF7EB2C4BF1}">
      <dgm:prSet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খেলার মাঠ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066A1DE6-33C4-4D98-81F2-FE2559902583}" type="parTrans" cxnId="{5829A131-5F26-43E3-85AA-84B08C7D2E8E}">
      <dgm:prSet/>
      <dgm:spPr/>
      <dgm:t>
        <a:bodyPr/>
        <a:lstStyle/>
        <a:p>
          <a:endParaRPr lang="en-US"/>
        </a:p>
      </dgm:t>
    </dgm:pt>
    <dgm:pt modelId="{6E3507CC-5B6C-4F34-99FF-D9C8D32E9A8B}" type="sibTrans" cxnId="{5829A131-5F26-43E3-85AA-84B08C7D2E8E}">
      <dgm:prSet/>
      <dgm:spPr/>
      <dgm:t>
        <a:bodyPr/>
        <a:lstStyle/>
        <a:p>
          <a:endParaRPr lang="en-US"/>
        </a:p>
      </dgm:t>
    </dgm:pt>
    <dgm:pt modelId="{A1A874CE-840C-4B35-A1CD-44ACE9D3069A}">
      <dgm:prSet/>
      <dgm:spPr/>
      <dgm:t>
        <a:bodyPr/>
        <a:lstStyle/>
        <a:p>
          <a:r>
            <a:rPr lang="bn-BD" dirty="0" smtClean="0">
              <a:latin typeface="NikoshBAN" panose="02000000000000000000" pitchFamily="2" charset="0"/>
              <a:cs typeface="NikoshBAN" panose="02000000000000000000" pitchFamily="2" charset="0"/>
            </a:rPr>
            <a:t> পার্ক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9814D3F8-B580-42E0-856C-1D4AECBC1CA1}" type="parTrans" cxnId="{3816CEE6-0533-4F94-B98E-F27F43165AB5}">
      <dgm:prSet/>
      <dgm:spPr/>
      <dgm:t>
        <a:bodyPr/>
        <a:lstStyle/>
        <a:p>
          <a:endParaRPr lang="en-US"/>
        </a:p>
      </dgm:t>
    </dgm:pt>
    <dgm:pt modelId="{01110EEF-14D4-4FF2-8B31-2D59832D44C8}" type="sibTrans" cxnId="{3816CEE6-0533-4F94-B98E-F27F43165AB5}">
      <dgm:prSet/>
      <dgm:spPr/>
      <dgm:t>
        <a:bodyPr/>
        <a:lstStyle/>
        <a:p>
          <a:endParaRPr lang="en-US"/>
        </a:p>
      </dgm:t>
    </dgm:pt>
    <dgm:pt modelId="{EF75DC69-9716-4F55-84B7-3F5F752C6CFA}" type="pres">
      <dgm:prSet presAssocID="{BA221AA8-35AE-4FFE-B605-0D0A74F2104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C82D081-87C9-4894-8985-259E9D590B76}" type="pres">
      <dgm:prSet presAssocID="{F145A26B-69BA-4661-8B96-493CDC2B4D82}" presName="centerShape" presStyleLbl="node0" presStyleIdx="0" presStyleCnt="1" custLinFactNeighborX="-3700"/>
      <dgm:spPr/>
      <dgm:t>
        <a:bodyPr/>
        <a:lstStyle/>
        <a:p>
          <a:endParaRPr lang="en-US"/>
        </a:p>
      </dgm:t>
    </dgm:pt>
    <dgm:pt modelId="{82AF59E5-5823-4E88-A638-347AB7BFFF21}" type="pres">
      <dgm:prSet presAssocID="{FA12F30F-C155-4F0E-BAD1-6DAFE207C38A}" presName="parTrans" presStyleLbl="sibTrans2D1" presStyleIdx="0" presStyleCnt="10"/>
      <dgm:spPr/>
      <dgm:t>
        <a:bodyPr/>
        <a:lstStyle/>
        <a:p>
          <a:endParaRPr lang="en-US"/>
        </a:p>
      </dgm:t>
    </dgm:pt>
    <dgm:pt modelId="{81B6E2D6-40BD-4059-8717-65E436F70702}" type="pres">
      <dgm:prSet presAssocID="{FA12F30F-C155-4F0E-BAD1-6DAFE207C38A}" presName="connectorText" presStyleLbl="sibTrans2D1" presStyleIdx="0" presStyleCnt="10"/>
      <dgm:spPr/>
      <dgm:t>
        <a:bodyPr/>
        <a:lstStyle/>
        <a:p>
          <a:endParaRPr lang="en-US"/>
        </a:p>
      </dgm:t>
    </dgm:pt>
    <dgm:pt modelId="{6992BF65-A572-422D-9E23-A1D02FCEDBE1}" type="pres">
      <dgm:prSet presAssocID="{11D45A09-662F-46F7-A207-E43928626D60}" presName="node" presStyleLbl="node1" presStyleIdx="0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EEC600-5BA5-4813-BB56-CC97C09ADFD9}" type="pres">
      <dgm:prSet presAssocID="{2ACC6441-AB3B-4EDA-86A3-673CA1A6D902}" presName="parTrans" presStyleLbl="sibTrans2D1" presStyleIdx="1" presStyleCnt="10"/>
      <dgm:spPr/>
      <dgm:t>
        <a:bodyPr/>
        <a:lstStyle/>
        <a:p>
          <a:endParaRPr lang="en-US"/>
        </a:p>
      </dgm:t>
    </dgm:pt>
    <dgm:pt modelId="{D9996026-775F-4208-AEA9-C36F835EF716}" type="pres">
      <dgm:prSet presAssocID="{2ACC6441-AB3B-4EDA-86A3-673CA1A6D902}" presName="connectorText" presStyleLbl="sibTrans2D1" presStyleIdx="1" presStyleCnt="10"/>
      <dgm:spPr/>
      <dgm:t>
        <a:bodyPr/>
        <a:lstStyle/>
        <a:p>
          <a:endParaRPr lang="en-US"/>
        </a:p>
      </dgm:t>
    </dgm:pt>
    <dgm:pt modelId="{E7A4BE85-C10C-4614-812A-67C8A02DE3C8}" type="pres">
      <dgm:prSet presAssocID="{A13136FC-A85D-4B90-AEF0-B0D9D39E7C0F}" presName="node" presStyleLbl="node1" presStyleIdx="1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618278-CDF5-45B5-9B3B-F98D58E5B223}" type="pres">
      <dgm:prSet presAssocID="{066A1DE6-33C4-4D98-81F2-FE2559902583}" presName="parTrans" presStyleLbl="sibTrans2D1" presStyleIdx="2" presStyleCnt="10"/>
      <dgm:spPr/>
      <dgm:t>
        <a:bodyPr/>
        <a:lstStyle/>
        <a:p>
          <a:endParaRPr lang="en-US"/>
        </a:p>
      </dgm:t>
    </dgm:pt>
    <dgm:pt modelId="{7D463CFC-39C0-4901-B760-4B3432A813B9}" type="pres">
      <dgm:prSet presAssocID="{066A1DE6-33C4-4D98-81F2-FE2559902583}" presName="connectorText" presStyleLbl="sibTrans2D1" presStyleIdx="2" presStyleCnt="10"/>
      <dgm:spPr/>
      <dgm:t>
        <a:bodyPr/>
        <a:lstStyle/>
        <a:p>
          <a:endParaRPr lang="en-US"/>
        </a:p>
      </dgm:t>
    </dgm:pt>
    <dgm:pt modelId="{4DC748A4-E379-4972-A526-1CD13C9BC6BB}" type="pres">
      <dgm:prSet presAssocID="{E9FB1E15-91BC-48FF-A878-6FF7EB2C4BF1}" presName="node" presStyleLbl="node1" presStyleIdx="2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44D01D-760C-4AEF-AC06-57563B94B8F6}" type="pres">
      <dgm:prSet presAssocID="{9814D3F8-B580-42E0-856C-1D4AECBC1CA1}" presName="parTrans" presStyleLbl="sibTrans2D1" presStyleIdx="3" presStyleCnt="10"/>
      <dgm:spPr/>
      <dgm:t>
        <a:bodyPr/>
        <a:lstStyle/>
        <a:p>
          <a:endParaRPr lang="en-US"/>
        </a:p>
      </dgm:t>
    </dgm:pt>
    <dgm:pt modelId="{790B3B34-7694-4731-B61D-9B87C072B476}" type="pres">
      <dgm:prSet presAssocID="{9814D3F8-B580-42E0-856C-1D4AECBC1CA1}" presName="connectorText" presStyleLbl="sibTrans2D1" presStyleIdx="3" presStyleCnt="10"/>
      <dgm:spPr/>
      <dgm:t>
        <a:bodyPr/>
        <a:lstStyle/>
        <a:p>
          <a:endParaRPr lang="en-US"/>
        </a:p>
      </dgm:t>
    </dgm:pt>
    <dgm:pt modelId="{4296F784-A63B-4030-B254-18939D52EC8D}" type="pres">
      <dgm:prSet presAssocID="{A1A874CE-840C-4B35-A1CD-44ACE9D3069A}" presName="node" presStyleLbl="node1" presStyleIdx="3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2CD897-03D6-40B1-8848-277C408ED647}" type="pres">
      <dgm:prSet presAssocID="{D0C5FDAE-911C-48E9-AD7E-AA9529A4D0E1}" presName="parTrans" presStyleLbl="sibTrans2D1" presStyleIdx="4" presStyleCnt="10"/>
      <dgm:spPr/>
      <dgm:t>
        <a:bodyPr/>
        <a:lstStyle/>
        <a:p>
          <a:endParaRPr lang="en-US"/>
        </a:p>
      </dgm:t>
    </dgm:pt>
    <dgm:pt modelId="{3F876F14-4B99-4B3B-8581-D7705F11DEFF}" type="pres">
      <dgm:prSet presAssocID="{D0C5FDAE-911C-48E9-AD7E-AA9529A4D0E1}" presName="connectorText" presStyleLbl="sibTrans2D1" presStyleIdx="4" presStyleCnt="10"/>
      <dgm:spPr/>
      <dgm:t>
        <a:bodyPr/>
        <a:lstStyle/>
        <a:p>
          <a:endParaRPr lang="en-US"/>
        </a:p>
      </dgm:t>
    </dgm:pt>
    <dgm:pt modelId="{786300C0-BA35-4DAD-849E-249666296934}" type="pres">
      <dgm:prSet presAssocID="{3AD473C7-55A8-46BE-8D0E-6C0D11E65074}" presName="node" presStyleLbl="node1" presStyleIdx="4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28C16E-8BD7-42B0-966A-32E9378F534E}" type="pres">
      <dgm:prSet presAssocID="{6E0F91A5-2B58-43CC-A5C9-874069A5DDF4}" presName="parTrans" presStyleLbl="sibTrans2D1" presStyleIdx="5" presStyleCnt="10"/>
      <dgm:spPr/>
      <dgm:t>
        <a:bodyPr/>
        <a:lstStyle/>
        <a:p>
          <a:endParaRPr lang="en-US"/>
        </a:p>
      </dgm:t>
    </dgm:pt>
    <dgm:pt modelId="{C7FE49F2-82CD-4CAF-BFF8-8F0761EF31E8}" type="pres">
      <dgm:prSet presAssocID="{6E0F91A5-2B58-43CC-A5C9-874069A5DDF4}" presName="connectorText" presStyleLbl="sibTrans2D1" presStyleIdx="5" presStyleCnt="10"/>
      <dgm:spPr/>
      <dgm:t>
        <a:bodyPr/>
        <a:lstStyle/>
        <a:p>
          <a:endParaRPr lang="en-US"/>
        </a:p>
      </dgm:t>
    </dgm:pt>
    <dgm:pt modelId="{B620239A-FDA2-4FC8-B944-1EBA97AB5C9F}" type="pres">
      <dgm:prSet presAssocID="{08347603-AD95-4D7A-AEE7-CAA3113070AD}" presName="node" presStyleLbl="node1" presStyleIdx="5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D10803-E96A-41DD-8CBF-4007D21D03AB}" type="pres">
      <dgm:prSet presAssocID="{91914EC3-353E-44CF-ADCB-46D2611AB574}" presName="parTrans" presStyleLbl="sibTrans2D1" presStyleIdx="6" presStyleCnt="10"/>
      <dgm:spPr/>
      <dgm:t>
        <a:bodyPr/>
        <a:lstStyle/>
        <a:p>
          <a:endParaRPr lang="en-US"/>
        </a:p>
      </dgm:t>
    </dgm:pt>
    <dgm:pt modelId="{B8AB3F89-634C-4773-81CF-D557AE768E34}" type="pres">
      <dgm:prSet presAssocID="{91914EC3-353E-44CF-ADCB-46D2611AB574}" presName="connectorText" presStyleLbl="sibTrans2D1" presStyleIdx="6" presStyleCnt="10"/>
      <dgm:spPr/>
      <dgm:t>
        <a:bodyPr/>
        <a:lstStyle/>
        <a:p>
          <a:endParaRPr lang="en-US"/>
        </a:p>
      </dgm:t>
    </dgm:pt>
    <dgm:pt modelId="{CDB531E3-9F78-46DF-9FAF-1602E92CC3B8}" type="pres">
      <dgm:prSet presAssocID="{F1A64554-5E51-40A2-A9D2-F9D9830AE3FB}" presName="node" presStyleLbl="node1" presStyleIdx="6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B20E71-2D34-4F09-A48C-B950148363C7}" type="pres">
      <dgm:prSet presAssocID="{E8C80E89-20E7-47A3-A896-CBE74A717EDF}" presName="parTrans" presStyleLbl="sibTrans2D1" presStyleIdx="7" presStyleCnt="10"/>
      <dgm:spPr/>
      <dgm:t>
        <a:bodyPr/>
        <a:lstStyle/>
        <a:p>
          <a:endParaRPr lang="en-US"/>
        </a:p>
      </dgm:t>
    </dgm:pt>
    <dgm:pt modelId="{E5F8A413-BB33-4085-B247-7405A2C9BBD1}" type="pres">
      <dgm:prSet presAssocID="{E8C80E89-20E7-47A3-A896-CBE74A717EDF}" presName="connectorText" presStyleLbl="sibTrans2D1" presStyleIdx="7" presStyleCnt="10"/>
      <dgm:spPr/>
      <dgm:t>
        <a:bodyPr/>
        <a:lstStyle/>
        <a:p>
          <a:endParaRPr lang="en-US"/>
        </a:p>
      </dgm:t>
    </dgm:pt>
    <dgm:pt modelId="{77E2EAFC-2817-40B2-97DE-376F493D9F58}" type="pres">
      <dgm:prSet presAssocID="{64C402C3-BFCE-462A-A19C-FD199B88AA6A}" presName="node" presStyleLbl="node1" presStyleIdx="7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31B475-B9C4-4616-95A1-503BD8BB93F8}" type="pres">
      <dgm:prSet presAssocID="{727122F8-32F3-4BA1-98E4-6EF399B8F43F}" presName="parTrans" presStyleLbl="sibTrans2D1" presStyleIdx="8" presStyleCnt="10"/>
      <dgm:spPr/>
      <dgm:t>
        <a:bodyPr/>
        <a:lstStyle/>
        <a:p>
          <a:endParaRPr lang="en-US"/>
        </a:p>
      </dgm:t>
    </dgm:pt>
    <dgm:pt modelId="{1212B324-5D8B-41E0-A6D3-05E03AFE9B46}" type="pres">
      <dgm:prSet presAssocID="{727122F8-32F3-4BA1-98E4-6EF399B8F43F}" presName="connectorText" presStyleLbl="sibTrans2D1" presStyleIdx="8" presStyleCnt="10"/>
      <dgm:spPr/>
      <dgm:t>
        <a:bodyPr/>
        <a:lstStyle/>
        <a:p>
          <a:endParaRPr lang="en-US"/>
        </a:p>
      </dgm:t>
    </dgm:pt>
    <dgm:pt modelId="{129BC8D0-BB46-4BBE-A0BE-DCC87DFCCF26}" type="pres">
      <dgm:prSet presAssocID="{3EB262A2-4ADC-4898-9C7C-26EC1320596A}" presName="node" presStyleLbl="node1" presStyleIdx="8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D14AA2-1D10-4616-80D3-C29DCE5ACC9D}" type="pres">
      <dgm:prSet presAssocID="{26D908B2-4DB6-41B8-8D07-3D8A41775BAA}" presName="parTrans" presStyleLbl="sibTrans2D1" presStyleIdx="9" presStyleCnt="10"/>
      <dgm:spPr/>
      <dgm:t>
        <a:bodyPr/>
        <a:lstStyle/>
        <a:p>
          <a:endParaRPr lang="en-US"/>
        </a:p>
      </dgm:t>
    </dgm:pt>
    <dgm:pt modelId="{AB571A9D-688B-4257-8F7F-E0768E3539F6}" type="pres">
      <dgm:prSet presAssocID="{26D908B2-4DB6-41B8-8D07-3D8A41775BAA}" presName="connectorText" presStyleLbl="sibTrans2D1" presStyleIdx="9" presStyleCnt="10"/>
      <dgm:spPr/>
      <dgm:t>
        <a:bodyPr/>
        <a:lstStyle/>
        <a:p>
          <a:endParaRPr lang="en-US"/>
        </a:p>
      </dgm:t>
    </dgm:pt>
    <dgm:pt modelId="{60881FC0-FF67-41A7-AD48-77157E440858}" type="pres">
      <dgm:prSet presAssocID="{6765003A-F96E-43F9-BF16-765A48B9EE1E}" presName="node" presStyleLbl="node1" presStyleIdx="9" presStyleCnt="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0142CEF-7296-425C-B740-ED1494AC1E6A}" type="presOf" srcId="{F145A26B-69BA-4661-8B96-493CDC2B4D82}" destId="{BC82D081-87C9-4894-8985-259E9D590B76}" srcOrd="0" destOrd="0" presId="urn:microsoft.com/office/officeart/2005/8/layout/radial5"/>
    <dgm:cxn modelId="{105CF57A-5784-4352-93CA-18E5B4A83B40}" type="presOf" srcId="{9814D3F8-B580-42E0-856C-1D4AECBC1CA1}" destId="{790B3B34-7694-4731-B61D-9B87C072B476}" srcOrd="1" destOrd="0" presId="urn:microsoft.com/office/officeart/2005/8/layout/radial5"/>
    <dgm:cxn modelId="{3816CEE6-0533-4F94-B98E-F27F43165AB5}" srcId="{F145A26B-69BA-4661-8B96-493CDC2B4D82}" destId="{A1A874CE-840C-4B35-A1CD-44ACE9D3069A}" srcOrd="3" destOrd="0" parTransId="{9814D3F8-B580-42E0-856C-1D4AECBC1CA1}" sibTransId="{01110EEF-14D4-4FF2-8B31-2D59832D44C8}"/>
    <dgm:cxn modelId="{1A69516D-6901-4E67-9E4C-5FDD27734863}" type="presOf" srcId="{11D45A09-662F-46F7-A207-E43928626D60}" destId="{6992BF65-A572-422D-9E23-A1D02FCEDBE1}" srcOrd="0" destOrd="0" presId="urn:microsoft.com/office/officeart/2005/8/layout/radial5"/>
    <dgm:cxn modelId="{2AF99FC1-E93D-4617-A626-2A23B2D15EA9}" type="presOf" srcId="{727122F8-32F3-4BA1-98E4-6EF399B8F43F}" destId="{1212B324-5D8B-41E0-A6D3-05E03AFE9B46}" srcOrd="1" destOrd="0" presId="urn:microsoft.com/office/officeart/2005/8/layout/radial5"/>
    <dgm:cxn modelId="{263E9DD9-EDEE-4730-8F6F-8147B74E00D7}" type="presOf" srcId="{91914EC3-353E-44CF-ADCB-46D2611AB574}" destId="{B8AB3F89-634C-4773-81CF-D557AE768E34}" srcOrd="1" destOrd="0" presId="urn:microsoft.com/office/officeart/2005/8/layout/radial5"/>
    <dgm:cxn modelId="{5829A131-5F26-43E3-85AA-84B08C7D2E8E}" srcId="{F145A26B-69BA-4661-8B96-493CDC2B4D82}" destId="{E9FB1E15-91BC-48FF-A878-6FF7EB2C4BF1}" srcOrd="2" destOrd="0" parTransId="{066A1DE6-33C4-4D98-81F2-FE2559902583}" sibTransId="{6E3507CC-5B6C-4F34-99FF-D9C8D32E9A8B}"/>
    <dgm:cxn modelId="{7E01CDCC-32BA-4C96-8963-9A1B1BC822D4}" type="presOf" srcId="{3EB262A2-4ADC-4898-9C7C-26EC1320596A}" destId="{129BC8D0-BB46-4BBE-A0BE-DCC87DFCCF26}" srcOrd="0" destOrd="0" presId="urn:microsoft.com/office/officeart/2005/8/layout/radial5"/>
    <dgm:cxn modelId="{72108CC9-82C5-4496-9291-E752AA9BF36E}" type="presOf" srcId="{FA12F30F-C155-4F0E-BAD1-6DAFE207C38A}" destId="{82AF59E5-5823-4E88-A638-347AB7BFFF21}" srcOrd="0" destOrd="0" presId="urn:microsoft.com/office/officeart/2005/8/layout/radial5"/>
    <dgm:cxn modelId="{14B6698A-457E-459C-954E-AF87EFA9C17A}" type="presOf" srcId="{6765003A-F96E-43F9-BF16-765A48B9EE1E}" destId="{60881FC0-FF67-41A7-AD48-77157E440858}" srcOrd="0" destOrd="0" presId="urn:microsoft.com/office/officeart/2005/8/layout/radial5"/>
    <dgm:cxn modelId="{46920F3D-2F8A-48DE-BEF5-66116A257C20}" type="presOf" srcId="{9814D3F8-B580-42E0-856C-1D4AECBC1CA1}" destId="{5F44D01D-760C-4AEF-AC06-57563B94B8F6}" srcOrd="0" destOrd="0" presId="urn:microsoft.com/office/officeart/2005/8/layout/radial5"/>
    <dgm:cxn modelId="{7F41CFE4-A1B0-4B76-A8CA-2601CAA308DF}" type="presOf" srcId="{D0C5FDAE-911C-48E9-AD7E-AA9529A4D0E1}" destId="{8F2CD897-03D6-40B1-8848-277C408ED647}" srcOrd="0" destOrd="0" presId="urn:microsoft.com/office/officeart/2005/8/layout/radial5"/>
    <dgm:cxn modelId="{B5D01137-CACD-458A-B5FA-0C1EFF2F4B9B}" type="presOf" srcId="{F1A64554-5E51-40A2-A9D2-F9D9830AE3FB}" destId="{CDB531E3-9F78-46DF-9FAF-1602E92CC3B8}" srcOrd="0" destOrd="0" presId="urn:microsoft.com/office/officeart/2005/8/layout/radial5"/>
    <dgm:cxn modelId="{12F28E20-F571-4226-A2B1-E6FCAA9675B3}" srcId="{F145A26B-69BA-4661-8B96-493CDC2B4D82}" destId="{3AD473C7-55A8-46BE-8D0E-6C0D11E65074}" srcOrd="4" destOrd="0" parTransId="{D0C5FDAE-911C-48E9-AD7E-AA9529A4D0E1}" sibTransId="{6FB9AC74-698B-4BC6-AD55-114B461479F4}"/>
    <dgm:cxn modelId="{EC44AD3C-A76A-4B6B-B760-410BD9FE3560}" type="presOf" srcId="{26D908B2-4DB6-41B8-8D07-3D8A41775BAA}" destId="{64D14AA2-1D10-4616-80D3-C29DCE5ACC9D}" srcOrd="0" destOrd="0" presId="urn:microsoft.com/office/officeart/2005/8/layout/radial5"/>
    <dgm:cxn modelId="{0742EBC1-6837-43EB-9D2D-A08B277BCE17}" type="presOf" srcId="{A1A874CE-840C-4B35-A1CD-44ACE9D3069A}" destId="{4296F784-A63B-4030-B254-18939D52EC8D}" srcOrd="0" destOrd="0" presId="urn:microsoft.com/office/officeart/2005/8/layout/radial5"/>
    <dgm:cxn modelId="{C6D76A75-792B-4B4A-811C-565C67CA925E}" type="presOf" srcId="{727122F8-32F3-4BA1-98E4-6EF399B8F43F}" destId="{E831B475-B9C4-4616-95A1-503BD8BB93F8}" srcOrd="0" destOrd="0" presId="urn:microsoft.com/office/officeart/2005/8/layout/radial5"/>
    <dgm:cxn modelId="{67DCE742-2FFA-40C0-96B7-E051EB796BFC}" type="presOf" srcId="{BA221AA8-35AE-4FFE-B605-0D0A74F21041}" destId="{EF75DC69-9716-4F55-84B7-3F5F752C6CFA}" srcOrd="0" destOrd="0" presId="urn:microsoft.com/office/officeart/2005/8/layout/radial5"/>
    <dgm:cxn modelId="{A26F496D-A87B-4074-85BE-3B1852848BCB}" type="presOf" srcId="{08347603-AD95-4D7A-AEE7-CAA3113070AD}" destId="{B620239A-FDA2-4FC8-B944-1EBA97AB5C9F}" srcOrd="0" destOrd="0" presId="urn:microsoft.com/office/officeart/2005/8/layout/radial5"/>
    <dgm:cxn modelId="{5C93D71D-AABE-4D7C-8A07-C00D95D4F262}" srcId="{F145A26B-69BA-4661-8B96-493CDC2B4D82}" destId="{F1A64554-5E51-40A2-A9D2-F9D9830AE3FB}" srcOrd="6" destOrd="0" parTransId="{91914EC3-353E-44CF-ADCB-46D2611AB574}" sibTransId="{906C9D14-938D-49AA-9D7E-607AD1230053}"/>
    <dgm:cxn modelId="{B39454D8-B261-49BD-8847-0940371B1A25}" type="presOf" srcId="{3AD473C7-55A8-46BE-8D0E-6C0D11E65074}" destId="{786300C0-BA35-4DAD-849E-249666296934}" srcOrd="0" destOrd="0" presId="urn:microsoft.com/office/officeart/2005/8/layout/radial5"/>
    <dgm:cxn modelId="{BA0D1CBA-CBE8-4832-BC69-F6840304E96A}" srcId="{F145A26B-69BA-4661-8B96-493CDC2B4D82}" destId="{3EB262A2-4ADC-4898-9C7C-26EC1320596A}" srcOrd="8" destOrd="0" parTransId="{727122F8-32F3-4BA1-98E4-6EF399B8F43F}" sibTransId="{770C2EE0-EE12-492D-8FC3-88E461A5D04F}"/>
    <dgm:cxn modelId="{8C8468F8-7BCB-4437-A7D9-6BEC445F8726}" type="presOf" srcId="{26D908B2-4DB6-41B8-8D07-3D8A41775BAA}" destId="{AB571A9D-688B-4257-8F7F-E0768E3539F6}" srcOrd="1" destOrd="0" presId="urn:microsoft.com/office/officeart/2005/8/layout/radial5"/>
    <dgm:cxn modelId="{8975B898-4B8B-4B15-B958-5B703280E0A3}" srcId="{F145A26B-69BA-4661-8B96-493CDC2B4D82}" destId="{A13136FC-A85D-4B90-AEF0-B0D9D39E7C0F}" srcOrd="1" destOrd="0" parTransId="{2ACC6441-AB3B-4EDA-86A3-673CA1A6D902}" sibTransId="{6C3FE220-9043-4C33-9DAF-A0E23EE9BEDA}"/>
    <dgm:cxn modelId="{04F56B4D-DAD2-4F4B-992F-B703DB01CB72}" type="presOf" srcId="{D0C5FDAE-911C-48E9-AD7E-AA9529A4D0E1}" destId="{3F876F14-4B99-4B3B-8581-D7705F11DEFF}" srcOrd="1" destOrd="0" presId="urn:microsoft.com/office/officeart/2005/8/layout/radial5"/>
    <dgm:cxn modelId="{8AC06747-87AE-4BED-8786-249D85D7534F}" srcId="{F145A26B-69BA-4661-8B96-493CDC2B4D82}" destId="{11D45A09-662F-46F7-A207-E43928626D60}" srcOrd="0" destOrd="0" parTransId="{FA12F30F-C155-4F0E-BAD1-6DAFE207C38A}" sibTransId="{793ED7F9-4886-4EF4-AB40-066943AAB5FD}"/>
    <dgm:cxn modelId="{93436CC6-2276-4317-88E4-B59EF5E26DF3}" type="presOf" srcId="{E8C80E89-20E7-47A3-A896-CBE74A717EDF}" destId="{E5F8A413-BB33-4085-B247-7405A2C9BBD1}" srcOrd="1" destOrd="0" presId="urn:microsoft.com/office/officeart/2005/8/layout/radial5"/>
    <dgm:cxn modelId="{4D5287F2-9C3B-4D03-92D7-5DFD687FDFF9}" type="presOf" srcId="{6E0F91A5-2B58-43CC-A5C9-874069A5DDF4}" destId="{C7FE49F2-82CD-4CAF-BFF8-8F0761EF31E8}" srcOrd="1" destOrd="0" presId="urn:microsoft.com/office/officeart/2005/8/layout/radial5"/>
    <dgm:cxn modelId="{D73BCA2B-730D-4FEA-8FC2-C1DBBE67208D}" srcId="{F145A26B-69BA-4661-8B96-493CDC2B4D82}" destId="{08347603-AD95-4D7A-AEE7-CAA3113070AD}" srcOrd="5" destOrd="0" parTransId="{6E0F91A5-2B58-43CC-A5C9-874069A5DDF4}" sibTransId="{C93B7C6D-83DC-4CC7-8D85-BE8A7F23CF6E}"/>
    <dgm:cxn modelId="{0F2C4535-FF06-4217-AAA2-E81A1A8F40BD}" type="presOf" srcId="{91914EC3-353E-44CF-ADCB-46D2611AB574}" destId="{E8D10803-E96A-41DD-8CBF-4007D21D03AB}" srcOrd="0" destOrd="0" presId="urn:microsoft.com/office/officeart/2005/8/layout/radial5"/>
    <dgm:cxn modelId="{CB245C51-F434-4758-A622-D819EC3BFE23}" type="presOf" srcId="{2ACC6441-AB3B-4EDA-86A3-673CA1A6D902}" destId="{83EEC600-5BA5-4813-BB56-CC97C09ADFD9}" srcOrd="0" destOrd="0" presId="urn:microsoft.com/office/officeart/2005/8/layout/radial5"/>
    <dgm:cxn modelId="{A1709492-CC63-4266-8F60-0628E3D277F7}" type="presOf" srcId="{64C402C3-BFCE-462A-A19C-FD199B88AA6A}" destId="{77E2EAFC-2817-40B2-97DE-376F493D9F58}" srcOrd="0" destOrd="0" presId="urn:microsoft.com/office/officeart/2005/8/layout/radial5"/>
    <dgm:cxn modelId="{1A2E1507-01B9-4768-A0D4-91B6D59F34E5}" type="presOf" srcId="{A13136FC-A85D-4B90-AEF0-B0D9D39E7C0F}" destId="{E7A4BE85-C10C-4614-812A-67C8A02DE3C8}" srcOrd="0" destOrd="0" presId="urn:microsoft.com/office/officeart/2005/8/layout/radial5"/>
    <dgm:cxn modelId="{E1B2D9A1-BFF4-463D-B54C-740672494E6A}" type="presOf" srcId="{E9FB1E15-91BC-48FF-A878-6FF7EB2C4BF1}" destId="{4DC748A4-E379-4972-A526-1CD13C9BC6BB}" srcOrd="0" destOrd="0" presId="urn:microsoft.com/office/officeart/2005/8/layout/radial5"/>
    <dgm:cxn modelId="{F992BC28-BB0D-4518-99AC-288187EC7E0E}" type="presOf" srcId="{E8C80E89-20E7-47A3-A896-CBE74A717EDF}" destId="{6DB20E71-2D34-4F09-A48C-B950148363C7}" srcOrd="0" destOrd="0" presId="urn:microsoft.com/office/officeart/2005/8/layout/radial5"/>
    <dgm:cxn modelId="{F3308089-5462-47FC-AFDE-19B2EE8C2A5D}" srcId="{F145A26B-69BA-4661-8B96-493CDC2B4D82}" destId="{64C402C3-BFCE-462A-A19C-FD199B88AA6A}" srcOrd="7" destOrd="0" parTransId="{E8C80E89-20E7-47A3-A896-CBE74A717EDF}" sibTransId="{717DED75-EEA2-4409-94A2-C8B72B16A75A}"/>
    <dgm:cxn modelId="{C37764CA-E8E5-4C6F-9E21-C916A537440E}" type="presOf" srcId="{FA12F30F-C155-4F0E-BAD1-6DAFE207C38A}" destId="{81B6E2D6-40BD-4059-8717-65E436F70702}" srcOrd="1" destOrd="0" presId="urn:microsoft.com/office/officeart/2005/8/layout/radial5"/>
    <dgm:cxn modelId="{405265AE-BF1F-4AF8-A44E-15C82E22F2E5}" type="presOf" srcId="{6E0F91A5-2B58-43CC-A5C9-874069A5DDF4}" destId="{0B28C16E-8BD7-42B0-966A-32E9378F534E}" srcOrd="0" destOrd="0" presId="urn:microsoft.com/office/officeart/2005/8/layout/radial5"/>
    <dgm:cxn modelId="{61C46019-3922-419D-8F1E-AB05A919872E}" srcId="{F145A26B-69BA-4661-8B96-493CDC2B4D82}" destId="{6765003A-F96E-43F9-BF16-765A48B9EE1E}" srcOrd="9" destOrd="0" parTransId="{26D908B2-4DB6-41B8-8D07-3D8A41775BAA}" sibTransId="{621030FC-2308-455B-AB99-3E78793F1BA4}"/>
    <dgm:cxn modelId="{003F6096-2AEB-4D63-B33C-CD27096FF8A9}" type="presOf" srcId="{2ACC6441-AB3B-4EDA-86A3-673CA1A6D902}" destId="{D9996026-775F-4208-AEA9-C36F835EF716}" srcOrd="1" destOrd="0" presId="urn:microsoft.com/office/officeart/2005/8/layout/radial5"/>
    <dgm:cxn modelId="{7509CA4A-B792-4F53-BA80-843F3A53EE9D}" srcId="{BA221AA8-35AE-4FFE-B605-0D0A74F21041}" destId="{F145A26B-69BA-4661-8B96-493CDC2B4D82}" srcOrd="0" destOrd="0" parTransId="{0F1B2ADF-D353-418A-AA58-82077FB22A75}" sibTransId="{B0C3334C-9EEC-4951-818E-C5B80022ECAE}"/>
    <dgm:cxn modelId="{E10665F4-D083-42F2-8A3D-9B8612D876A6}" type="presOf" srcId="{066A1DE6-33C4-4D98-81F2-FE2559902583}" destId="{37618278-CDF5-45B5-9B3B-F98D58E5B223}" srcOrd="0" destOrd="0" presId="urn:microsoft.com/office/officeart/2005/8/layout/radial5"/>
    <dgm:cxn modelId="{A7770CE1-603C-4650-B54F-72D03BCB87C1}" type="presOf" srcId="{066A1DE6-33C4-4D98-81F2-FE2559902583}" destId="{7D463CFC-39C0-4901-B760-4B3432A813B9}" srcOrd="1" destOrd="0" presId="urn:microsoft.com/office/officeart/2005/8/layout/radial5"/>
    <dgm:cxn modelId="{C711B9EB-97A7-4909-A073-F596BD039550}" type="presParOf" srcId="{EF75DC69-9716-4F55-84B7-3F5F752C6CFA}" destId="{BC82D081-87C9-4894-8985-259E9D590B76}" srcOrd="0" destOrd="0" presId="urn:microsoft.com/office/officeart/2005/8/layout/radial5"/>
    <dgm:cxn modelId="{000C5D4D-4B72-4A43-AC4C-75835DDCAED7}" type="presParOf" srcId="{EF75DC69-9716-4F55-84B7-3F5F752C6CFA}" destId="{82AF59E5-5823-4E88-A638-347AB7BFFF21}" srcOrd="1" destOrd="0" presId="urn:microsoft.com/office/officeart/2005/8/layout/radial5"/>
    <dgm:cxn modelId="{CAA981AB-68EA-4FC8-84E3-AE3EA3832B6A}" type="presParOf" srcId="{82AF59E5-5823-4E88-A638-347AB7BFFF21}" destId="{81B6E2D6-40BD-4059-8717-65E436F70702}" srcOrd="0" destOrd="0" presId="urn:microsoft.com/office/officeart/2005/8/layout/radial5"/>
    <dgm:cxn modelId="{C18890B6-DD5C-4923-BD2E-2236AE5FF561}" type="presParOf" srcId="{EF75DC69-9716-4F55-84B7-3F5F752C6CFA}" destId="{6992BF65-A572-422D-9E23-A1D02FCEDBE1}" srcOrd="2" destOrd="0" presId="urn:microsoft.com/office/officeart/2005/8/layout/radial5"/>
    <dgm:cxn modelId="{18D37E85-4E2C-481B-AEC0-E3183DB675CF}" type="presParOf" srcId="{EF75DC69-9716-4F55-84B7-3F5F752C6CFA}" destId="{83EEC600-5BA5-4813-BB56-CC97C09ADFD9}" srcOrd="3" destOrd="0" presId="urn:microsoft.com/office/officeart/2005/8/layout/radial5"/>
    <dgm:cxn modelId="{29C22DB3-3217-4CC8-98D4-6D7778F5B129}" type="presParOf" srcId="{83EEC600-5BA5-4813-BB56-CC97C09ADFD9}" destId="{D9996026-775F-4208-AEA9-C36F835EF716}" srcOrd="0" destOrd="0" presId="urn:microsoft.com/office/officeart/2005/8/layout/radial5"/>
    <dgm:cxn modelId="{0AA0B4D0-132B-4921-92B7-F668A4DD22BE}" type="presParOf" srcId="{EF75DC69-9716-4F55-84B7-3F5F752C6CFA}" destId="{E7A4BE85-C10C-4614-812A-67C8A02DE3C8}" srcOrd="4" destOrd="0" presId="urn:microsoft.com/office/officeart/2005/8/layout/radial5"/>
    <dgm:cxn modelId="{396EE36B-FAED-44F4-8FF3-85AC3588C696}" type="presParOf" srcId="{EF75DC69-9716-4F55-84B7-3F5F752C6CFA}" destId="{37618278-CDF5-45B5-9B3B-F98D58E5B223}" srcOrd="5" destOrd="0" presId="urn:microsoft.com/office/officeart/2005/8/layout/radial5"/>
    <dgm:cxn modelId="{4FC8B771-BFBC-4045-9FEE-1C11642DCDF9}" type="presParOf" srcId="{37618278-CDF5-45B5-9B3B-F98D58E5B223}" destId="{7D463CFC-39C0-4901-B760-4B3432A813B9}" srcOrd="0" destOrd="0" presId="urn:microsoft.com/office/officeart/2005/8/layout/radial5"/>
    <dgm:cxn modelId="{2DF431AD-3832-4815-8179-C8ECA014B7BE}" type="presParOf" srcId="{EF75DC69-9716-4F55-84B7-3F5F752C6CFA}" destId="{4DC748A4-E379-4972-A526-1CD13C9BC6BB}" srcOrd="6" destOrd="0" presId="urn:microsoft.com/office/officeart/2005/8/layout/radial5"/>
    <dgm:cxn modelId="{0D9E4416-4797-4F33-AE35-5659C92AEF23}" type="presParOf" srcId="{EF75DC69-9716-4F55-84B7-3F5F752C6CFA}" destId="{5F44D01D-760C-4AEF-AC06-57563B94B8F6}" srcOrd="7" destOrd="0" presId="urn:microsoft.com/office/officeart/2005/8/layout/radial5"/>
    <dgm:cxn modelId="{1DE471F6-66FB-4BF5-AA49-785CC6C4E05E}" type="presParOf" srcId="{5F44D01D-760C-4AEF-AC06-57563B94B8F6}" destId="{790B3B34-7694-4731-B61D-9B87C072B476}" srcOrd="0" destOrd="0" presId="urn:microsoft.com/office/officeart/2005/8/layout/radial5"/>
    <dgm:cxn modelId="{FC5D5FD0-093C-41ED-94F4-8DE1200EFA7B}" type="presParOf" srcId="{EF75DC69-9716-4F55-84B7-3F5F752C6CFA}" destId="{4296F784-A63B-4030-B254-18939D52EC8D}" srcOrd="8" destOrd="0" presId="urn:microsoft.com/office/officeart/2005/8/layout/radial5"/>
    <dgm:cxn modelId="{B3C2D7AE-F995-474B-B7F3-3AD55A4B6D30}" type="presParOf" srcId="{EF75DC69-9716-4F55-84B7-3F5F752C6CFA}" destId="{8F2CD897-03D6-40B1-8848-277C408ED647}" srcOrd="9" destOrd="0" presId="urn:microsoft.com/office/officeart/2005/8/layout/radial5"/>
    <dgm:cxn modelId="{322C65A8-48F9-48D0-8FBE-BF9FA2BE2E02}" type="presParOf" srcId="{8F2CD897-03D6-40B1-8848-277C408ED647}" destId="{3F876F14-4B99-4B3B-8581-D7705F11DEFF}" srcOrd="0" destOrd="0" presId="urn:microsoft.com/office/officeart/2005/8/layout/radial5"/>
    <dgm:cxn modelId="{DDC9A813-3268-4E37-9FB2-82513EA629AC}" type="presParOf" srcId="{EF75DC69-9716-4F55-84B7-3F5F752C6CFA}" destId="{786300C0-BA35-4DAD-849E-249666296934}" srcOrd="10" destOrd="0" presId="urn:microsoft.com/office/officeart/2005/8/layout/radial5"/>
    <dgm:cxn modelId="{5FC42196-0AB2-4EA8-A743-14DAB3BA0863}" type="presParOf" srcId="{EF75DC69-9716-4F55-84B7-3F5F752C6CFA}" destId="{0B28C16E-8BD7-42B0-966A-32E9378F534E}" srcOrd="11" destOrd="0" presId="urn:microsoft.com/office/officeart/2005/8/layout/radial5"/>
    <dgm:cxn modelId="{F1AC46BD-84DF-4569-B497-01299849BECC}" type="presParOf" srcId="{0B28C16E-8BD7-42B0-966A-32E9378F534E}" destId="{C7FE49F2-82CD-4CAF-BFF8-8F0761EF31E8}" srcOrd="0" destOrd="0" presId="urn:microsoft.com/office/officeart/2005/8/layout/radial5"/>
    <dgm:cxn modelId="{92C2757E-983C-469C-A048-FDEA68DCF6F3}" type="presParOf" srcId="{EF75DC69-9716-4F55-84B7-3F5F752C6CFA}" destId="{B620239A-FDA2-4FC8-B944-1EBA97AB5C9F}" srcOrd="12" destOrd="0" presId="urn:microsoft.com/office/officeart/2005/8/layout/radial5"/>
    <dgm:cxn modelId="{38A11392-3DB7-4C2B-B5FE-1C430CD568C0}" type="presParOf" srcId="{EF75DC69-9716-4F55-84B7-3F5F752C6CFA}" destId="{E8D10803-E96A-41DD-8CBF-4007D21D03AB}" srcOrd="13" destOrd="0" presId="urn:microsoft.com/office/officeart/2005/8/layout/radial5"/>
    <dgm:cxn modelId="{760DF054-2EE2-4C5C-BC22-0214FBF845BA}" type="presParOf" srcId="{E8D10803-E96A-41DD-8CBF-4007D21D03AB}" destId="{B8AB3F89-634C-4773-81CF-D557AE768E34}" srcOrd="0" destOrd="0" presId="urn:microsoft.com/office/officeart/2005/8/layout/radial5"/>
    <dgm:cxn modelId="{D489628E-6EF0-4D45-9D7D-69DE168926AB}" type="presParOf" srcId="{EF75DC69-9716-4F55-84B7-3F5F752C6CFA}" destId="{CDB531E3-9F78-46DF-9FAF-1602E92CC3B8}" srcOrd="14" destOrd="0" presId="urn:microsoft.com/office/officeart/2005/8/layout/radial5"/>
    <dgm:cxn modelId="{2E7F9BEA-0F84-41D6-90DA-6966967C6F0B}" type="presParOf" srcId="{EF75DC69-9716-4F55-84B7-3F5F752C6CFA}" destId="{6DB20E71-2D34-4F09-A48C-B950148363C7}" srcOrd="15" destOrd="0" presId="urn:microsoft.com/office/officeart/2005/8/layout/radial5"/>
    <dgm:cxn modelId="{1B0C933C-6D9E-4271-B6D4-058BA3AB407D}" type="presParOf" srcId="{6DB20E71-2D34-4F09-A48C-B950148363C7}" destId="{E5F8A413-BB33-4085-B247-7405A2C9BBD1}" srcOrd="0" destOrd="0" presId="urn:microsoft.com/office/officeart/2005/8/layout/radial5"/>
    <dgm:cxn modelId="{2771F25B-C4A6-4003-976C-6394F052D9C3}" type="presParOf" srcId="{EF75DC69-9716-4F55-84B7-3F5F752C6CFA}" destId="{77E2EAFC-2817-40B2-97DE-376F493D9F58}" srcOrd="16" destOrd="0" presId="urn:microsoft.com/office/officeart/2005/8/layout/radial5"/>
    <dgm:cxn modelId="{47D50BCB-B566-4CFD-A544-848FC39C42BD}" type="presParOf" srcId="{EF75DC69-9716-4F55-84B7-3F5F752C6CFA}" destId="{E831B475-B9C4-4616-95A1-503BD8BB93F8}" srcOrd="17" destOrd="0" presId="urn:microsoft.com/office/officeart/2005/8/layout/radial5"/>
    <dgm:cxn modelId="{C1D15B87-7333-433D-AF3E-65C62C8E8718}" type="presParOf" srcId="{E831B475-B9C4-4616-95A1-503BD8BB93F8}" destId="{1212B324-5D8B-41E0-A6D3-05E03AFE9B46}" srcOrd="0" destOrd="0" presId="urn:microsoft.com/office/officeart/2005/8/layout/radial5"/>
    <dgm:cxn modelId="{CF7A6F71-A348-4A4E-B4B3-91B6C44ADC92}" type="presParOf" srcId="{EF75DC69-9716-4F55-84B7-3F5F752C6CFA}" destId="{129BC8D0-BB46-4BBE-A0BE-DCC87DFCCF26}" srcOrd="18" destOrd="0" presId="urn:microsoft.com/office/officeart/2005/8/layout/radial5"/>
    <dgm:cxn modelId="{C0926FF4-1765-4509-A0A2-6396284FA0C1}" type="presParOf" srcId="{EF75DC69-9716-4F55-84B7-3F5F752C6CFA}" destId="{64D14AA2-1D10-4616-80D3-C29DCE5ACC9D}" srcOrd="19" destOrd="0" presId="urn:microsoft.com/office/officeart/2005/8/layout/radial5"/>
    <dgm:cxn modelId="{76737A6A-0667-47BA-9F3E-420BBEC9E61B}" type="presParOf" srcId="{64D14AA2-1D10-4616-80D3-C29DCE5ACC9D}" destId="{AB571A9D-688B-4257-8F7F-E0768E3539F6}" srcOrd="0" destOrd="0" presId="urn:microsoft.com/office/officeart/2005/8/layout/radial5"/>
    <dgm:cxn modelId="{94928BC8-73F1-4C45-AB36-037567E545E2}" type="presParOf" srcId="{EF75DC69-9716-4F55-84B7-3F5F752C6CFA}" destId="{60881FC0-FF67-41A7-AD48-77157E440858}" srcOrd="2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0E3A8A-54AD-4537-9981-9CF3932F79CB}" type="datetimeFigureOut">
              <a:rPr lang="en-US" smtClean="0"/>
              <a:pPr/>
              <a:t>14-Dec-20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0C11D7-130C-49C7-A855-9F3C71D772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91298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19322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0C11D7-130C-49C7-A855-9F3C71D772C9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23314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9163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2533-6C37-48C2-99CF-28EDA5A4A948}" type="datetimeFigureOut">
              <a:rPr lang="en-US" smtClean="0"/>
              <a:pPr/>
              <a:t>14-Dec-20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FA51-37F2-4276-B320-0D24CC4E3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829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2533-6C37-48C2-99CF-28EDA5A4A948}" type="datetimeFigureOut">
              <a:rPr lang="en-US" smtClean="0"/>
              <a:pPr/>
              <a:t>14-Dec-20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FA51-37F2-4276-B320-0D24CC4E3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1354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2533-6C37-48C2-99CF-28EDA5A4A948}" type="datetimeFigureOut">
              <a:rPr lang="en-US" smtClean="0"/>
              <a:pPr/>
              <a:t>14-Dec-20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FA51-37F2-4276-B320-0D24CC4E3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37368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2533-6C37-48C2-99CF-28EDA5A4A948}" type="datetimeFigureOut">
              <a:rPr lang="en-US" smtClean="0"/>
              <a:pPr/>
              <a:t>14-Dec-20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FA51-37F2-4276-B320-0D24CC4E3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4356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2533-6C37-48C2-99CF-28EDA5A4A948}" type="datetimeFigureOut">
              <a:rPr lang="en-US" smtClean="0"/>
              <a:pPr/>
              <a:t>14-Dec-20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FA51-37F2-4276-B320-0D24CC4E3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5278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2533-6C37-48C2-99CF-28EDA5A4A948}" type="datetimeFigureOut">
              <a:rPr lang="en-US" smtClean="0"/>
              <a:pPr/>
              <a:t>14-Dec-20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FA51-37F2-4276-B320-0D24CC4E3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70258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2533-6C37-48C2-99CF-28EDA5A4A948}" type="datetimeFigureOut">
              <a:rPr lang="en-US" smtClean="0"/>
              <a:pPr/>
              <a:t>14-Dec-20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FA51-37F2-4276-B320-0D24CC4E3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7338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2533-6C37-48C2-99CF-28EDA5A4A948}" type="datetimeFigureOut">
              <a:rPr lang="en-US" smtClean="0"/>
              <a:pPr/>
              <a:t>14-Dec-20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FA51-37F2-4276-B320-0D24CC4E3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80579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2533-6C37-48C2-99CF-28EDA5A4A948}" type="datetimeFigureOut">
              <a:rPr lang="en-US" smtClean="0"/>
              <a:pPr/>
              <a:t>14-Dec-20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FA51-37F2-4276-B320-0D24CC4E3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92249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2533-6C37-48C2-99CF-28EDA5A4A948}" type="datetimeFigureOut">
              <a:rPr lang="en-US" smtClean="0"/>
              <a:pPr/>
              <a:t>14-Dec-20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FA51-37F2-4276-B320-0D24CC4E3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8884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32533-6C37-48C2-99CF-28EDA5A4A948}" type="datetimeFigureOut">
              <a:rPr lang="en-US" smtClean="0"/>
              <a:pPr/>
              <a:t>14-Dec-20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3FA51-37F2-4276-B320-0D24CC4E3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9167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32533-6C37-48C2-99CF-28EDA5A4A948}" type="datetimeFigureOut">
              <a:rPr lang="en-US" smtClean="0"/>
              <a:pPr/>
              <a:t>14-Dec-20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3FA51-37F2-4276-B320-0D24CC4E36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2548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36525" cmpd="thickThin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Untitled-Project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872251" y="2074249"/>
            <a:ext cx="63462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8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2282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63979" y="358676"/>
            <a:ext cx="8465821" cy="707886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ময়লা-আবর্জনা ফেলার জন্য ডাস্টবিন।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2271251" y="1039590"/>
            <a:ext cx="7020232" cy="5244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743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6251" y="1691916"/>
            <a:ext cx="5716708" cy="47577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8583" y="1706665"/>
            <a:ext cx="5543549" cy="47577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15149" y="884903"/>
            <a:ext cx="48522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নিরাপদ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খাবার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পানির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ব্যবস্থা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975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9413" y="1957387"/>
            <a:ext cx="5214937" cy="46434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124200" y="137161"/>
            <a:ext cx="5638800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বিদ্যুৎ সুবিধা</a:t>
            </a:r>
            <a:endParaRPr lang="en-US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8613" y="1957387"/>
            <a:ext cx="6229350" cy="464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820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9393" y="2111373"/>
            <a:ext cx="7821857" cy="39838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89987" y="634181"/>
            <a:ext cx="3082413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গ্যাস লাইন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2569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93394" y="1622322"/>
            <a:ext cx="8528538" cy="49369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6309360"/>
            <a:ext cx="4526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23060" y="7176254"/>
            <a:ext cx="1615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4206" y="5935563"/>
            <a:ext cx="629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280950" y="654548"/>
            <a:ext cx="5239043" cy="646331"/>
          </a:xfrm>
          <a:prstGeom prst="rect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রাস্তার বাতি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52600" y="6686788"/>
            <a:ext cx="1836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362200" y="7071360"/>
            <a:ext cx="41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514600" y="7223760"/>
            <a:ext cx="411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2632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1784" y="1447802"/>
            <a:ext cx="3617258" cy="40995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5985" y="1496416"/>
            <a:ext cx="3417201" cy="40542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84265" y="1531898"/>
            <a:ext cx="4232987" cy="401349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42504" y="235974"/>
            <a:ext cx="30529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ধর্মীয় প্রতিষ্ঠান</a:t>
            </a:r>
            <a:endParaRPr lang="en-US" sz="40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0439" y="5958348"/>
            <a:ext cx="2787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মসজিদ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043948" y="5869858"/>
            <a:ext cx="19762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মন্দির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011264" y="5810865"/>
            <a:ext cx="1106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গীর্জা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86345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9106"/>
          <a:stretch/>
        </p:blipFill>
        <p:spPr>
          <a:xfrm>
            <a:off x="870155" y="1709622"/>
            <a:ext cx="4424517" cy="4119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78191" y="1755110"/>
            <a:ext cx="4871629" cy="39082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967317" y="235974"/>
            <a:ext cx="3819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সাংস্কৃতিক প্রতিষ্ঠান </a:t>
            </a: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4453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163" y="1515396"/>
            <a:ext cx="3430099" cy="396767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43337" y="1515396"/>
            <a:ext cx="3914775" cy="3967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24824" y="1357313"/>
            <a:ext cx="3762375" cy="412575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21277" y="353961"/>
            <a:ext cx="1342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8035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2531" y="1061335"/>
            <a:ext cx="6772275" cy="50043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239" y="412955"/>
            <a:ext cx="14748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পার্ক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12871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1538" y="1857375"/>
            <a:ext cx="5022879" cy="441483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4133" y="1857375"/>
            <a:ext cx="4664490" cy="44148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03290" y="634181"/>
            <a:ext cx="31119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খেলার মাঠ 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34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72668" y="1869440"/>
            <a:ext cx="7027333" cy="4186747"/>
          </a:xfrm>
          <a:prstGeom prst="rect">
            <a:avLst/>
          </a:prstGeom>
          <a:noFill/>
        </p:spPr>
        <p:txBody>
          <a:bodyPr wrap="square" lIns="122895" tIns="61448" rIns="122895" bIns="61448" rtlCol="0">
            <a:spAutoFit/>
          </a:bodyPr>
          <a:lstStyle/>
          <a:p>
            <a:pPr algn="ctr"/>
            <a:r>
              <a:rPr lang="en-US" sz="6600" b="1" dirty="0" err="1">
                <a:cs typeface="Ekushey Puja" pitchFamily="66"/>
              </a:rPr>
              <a:t>মোঃ</a:t>
            </a:r>
            <a:r>
              <a:rPr lang="en-US" sz="6600" b="1" dirty="0">
                <a:cs typeface="Ekushey Puja" pitchFamily="66"/>
              </a:rPr>
              <a:t> </a:t>
            </a:r>
            <a:r>
              <a:rPr lang="en-US" sz="6600" b="1" dirty="0" err="1">
                <a:cs typeface="Ekushey Puja" pitchFamily="66"/>
              </a:rPr>
              <a:t>নাছির</a:t>
            </a:r>
            <a:r>
              <a:rPr lang="en-US" sz="6600" b="1" dirty="0">
                <a:cs typeface="Ekushey Puja" pitchFamily="66"/>
              </a:rPr>
              <a:t> </a:t>
            </a:r>
            <a:r>
              <a:rPr lang="en-US" sz="6600" b="1" dirty="0" err="1">
                <a:cs typeface="Ekushey Puja" pitchFamily="66"/>
              </a:rPr>
              <a:t>উদ্দিন</a:t>
            </a:r>
            <a:r>
              <a:rPr lang="en-US" sz="6600" b="1" dirty="0">
                <a:cs typeface="Ekushey Puja" pitchFamily="66"/>
              </a:rPr>
              <a:t> </a:t>
            </a:r>
            <a:r>
              <a:rPr lang="en-US" sz="6600" b="1" dirty="0" err="1">
                <a:cs typeface="Ekushey Puja" pitchFamily="66"/>
              </a:rPr>
              <a:t>খান</a:t>
            </a:r>
            <a:r>
              <a:rPr lang="en-US" sz="6600" b="1" dirty="0">
                <a:cs typeface="Ekushey Puja" pitchFamily="66"/>
              </a:rPr>
              <a:t> </a:t>
            </a:r>
          </a:p>
          <a:p>
            <a:pPr algn="ctr"/>
            <a:r>
              <a:rPr lang="en-US" sz="6600" b="1" dirty="0" err="1">
                <a:cs typeface="Ekushey Puja" pitchFamily="66"/>
              </a:rPr>
              <a:t>সহকারী</a:t>
            </a:r>
            <a:r>
              <a:rPr lang="en-US" sz="6600" b="1" dirty="0">
                <a:cs typeface="Ekushey Puja" pitchFamily="66"/>
              </a:rPr>
              <a:t> </a:t>
            </a:r>
            <a:r>
              <a:rPr lang="en-US" sz="6600" b="1" dirty="0" err="1">
                <a:cs typeface="Ekushey Puja" pitchFamily="66"/>
              </a:rPr>
              <a:t>শিক্ষক</a:t>
            </a:r>
            <a:endParaRPr lang="en-US" sz="6600" b="1" dirty="0">
              <a:cs typeface="Ekushey Puja" pitchFamily="66"/>
            </a:endParaRPr>
          </a:p>
          <a:p>
            <a:pPr algn="ctr"/>
            <a:r>
              <a:rPr lang="en-US" sz="6600" b="1" dirty="0" err="1">
                <a:cs typeface="Ekushey Puja" pitchFamily="66"/>
              </a:rPr>
              <a:t>গৃদকালিন্দিয়া</a:t>
            </a:r>
            <a:r>
              <a:rPr lang="en-US" sz="6600" b="1" dirty="0">
                <a:cs typeface="Ekushey Puja" pitchFamily="66"/>
              </a:rPr>
              <a:t> </a:t>
            </a:r>
            <a:r>
              <a:rPr lang="en-US" sz="6600" b="1" dirty="0" err="1">
                <a:cs typeface="Ekushey Puja" pitchFamily="66"/>
              </a:rPr>
              <a:t>সপ্রাবি</a:t>
            </a:r>
            <a:r>
              <a:rPr lang="en-US" sz="6600" b="1" dirty="0">
                <a:cs typeface="Ekushey Puja" pitchFamily="66"/>
              </a:rPr>
              <a:t> </a:t>
            </a:r>
          </a:p>
          <a:p>
            <a:pPr algn="ctr"/>
            <a:r>
              <a:rPr lang="en-US" sz="6600" b="1" dirty="0" err="1">
                <a:cs typeface="Ekushey Puja" pitchFamily="66"/>
              </a:rPr>
              <a:t>ফরিদ্গঞ্জ</a:t>
            </a:r>
            <a:r>
              <a:rPr lang="en-US" sz="6600" b="1" dirty="0">
                <a:cs typeface="Ekushey Puja" pitchFamily="66"/>
              </a:rPr>
              <a:t>, </a:t>
            </a:r>
            <a:r>
              <a:rPr lang="en-US" sz="6600" b="1" dirty="0" err="1">
                <a:latin typeface="AdorshoLipi" pitchFamily="1" charset="0"/>
                <a:cs typeface="Ekushey Puja" pitchFamily="66"/>
              </a:rPr>
              <a:t>চা</a:t>
            </a:r>
            <a:r>
              <a:rPr lang="bn-BD" sz="6600" b="1" dirty="0">
                <a:latin typeface="AdorshoLipi" pitchFamily="1" charset="0"/>
                <a:cs typeface="Ekushey Puja" pitchFamily="66"/>
              </a:rPr>
              <a:t>ঁ</a:t>
            </a:r>
            <a:r>
              <a:rPr lang="en-US" sz="6600" b="1" dirty="0" err="1">
                <a:latin typeface="AdorshoLipi" pitchFamily="1" charset="0"/>
                <a:cs typeface="Ekushey Puja" pitchFamily="66"/>
              </a:rPr>
              <a:t>দপুর</a:t>
            </a:r>
            <a:r>
              <a:rPr lang="en-US" sz="6600" b="1" dirty="0">
                <a:latin typeface="AdorshoLipi" pitchFamily="1" charset="0"/>
                <a:cs typeface="Ekushey Puja" pitchFamily="66"/>
              </a:rPr>
              <a:t> </a:t>
            </a:r>
          </a:p>
        </p:txBody>
      </p:sp>
      <p:pic>
        <p:nvPicPr>
          <p:cNvPr id="5" name="Picture 4" descr="82458794_2709044689178792_4247830777250709504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037242">
            <a:off x="555533" y="2248955"/>
            <a:ext cx="4058153" cy="28745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6" name="Freeform 5"/>
          <p:cNvSpPr/>
          <p:nvPr/>
        </p:nvSpPr>
        <p:spPr>
          <a:xfrm>
            <a:off x="5068323" y="1625600"/>
            <a:ext cx="1197011" cy="4257391"/>
          </a:xfrm>
          <a:custGeom>
            <a:avLst/>
            <a:gdLst>
              <a:gd name="connsiteX0" fmla="*/ 0 w 1077310"/>
              <a:gd name="connsiteY0" fmla="*/ 0 h 3991304"/>
              <a:gd name="connsiteX1" fmla="*/ 504496 w 1077310"/>
              <a:gd name="connsiteY1" fmla="*/ 961697 h 3991304"/>
              <a:gd name="connsiteX2" fmla="*/ 189186 w 1077310"/>
              <a:gd name="connsiteY2" fmla="*/ 2711669 h 3991304"/>
              <a:gd name="connsiteX3" fmla="*/ 930165 w 1077310"/>
              <a:gd name="connsiteY3" fmla="*/ 3799490 h 3991304"/>
              <a:gd name="connsiteX4" fmla="*/ 1056289 w 1077310"/>
              <a:gd name="connsiteY4" fmla="*/ 3862552 h 3991304"/>
              <a:gd name="connsiteX5" fmla="*/ 1056289 w 1077310"/>
              <a:gd name="connsiteY5" fmla="*/ 3878317 h 3991304"/>
              <a:gd name="connsiteX6" fmla="*/ 977462 w 1077310"/>
              <a:gd name="connsiteY6" fmla="*/ 3878317 h 399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310" h="3991304">
                <a:moveTo>
                  <a:pt x="0" y="0"/>
                </a:moveTo>
                <a:cubicBezTo>
                  <a:pt x="236482" y="254876"/>
                  <a:pt x="472965" y="509752"/>
                  <a:pt x="504496" y="961697"/>
                </a:cubicBezTo>
                <a:cubicBezTo>
                  <a:pt x="536027" y="1413642"/>
                  <a:pt x="118241" y="2238704"/>
                  <a:pt x="189186" y="2711669"/>
                </a:cubicBezTo>
                <a:cubicBezTo>
                  <a:pt x="260131" y="3184634"/>
                  <a:pt x="785648" y="3607676"/>
                  <a:pt x="930165" y="3799490"/>
                </a:cubicBezTo>
                <a:cubicBezTo>
                  <a:pt x="1074682" y="3991304"/>
                  <a:pt x="1035268" y="3849414"/>
                  <a:pt x="1056289" y="3862552"/>
                </a:cubicBezTo>
                <a:cubicBezTo>
                  <a:pt x="1077310" y="3875690"/>
                  <a:pt x="1069427" y="3875690"/>
                  <a:pt x="1056289" y="3878317"/>
                </a:cubicBezTo>
                <a:cubicBezTo>
                  <a:pt x="1043151" y="3880944"/>
                  <a:pt x="977462" y="3878317"/>
                  <a:pt x="977462" y="3878317"/>
                </a:cubicBezTo>
              </a:path>
            </a:pathLst>
          </a:cu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5327631" y="1625600"/>
            <a:ext cx="1197011" cy="4257391"/>
          </a:xfrm>
          <a:custGeom>
            <a:avLst/>
            <a:gdLst>
              <a:gd name="connsiteX0" fmla="*/ 0 w 1077310"/>
              <a:gd name="connsiteY0" fmla="*/ 0 h 3991304"/>
              <a:gd name="connsiteX1" fmla="*/ 504496 w 1077310"/>
              <a:gd name="connsiteY1" fmla="*/ 961697 h 3991304"/>
              <a:gd name="connsiteX2" fmla="*/ 189186 w 1077310"/>
              <a:gd name="connsiteY2" fmla="*/ 2711669 h 3991304"/>
              <a:gd name="connsiteX3" fmla="*/ 930165 w 1077310"/>
              <a:gd name="connsiteY3" fmla="*/ 3799490 h 3991304"/>
              <a:gd name="connsiteX4" fmla="*/ 1056289 w 1077310"/>
              <a:gd name="connsiteY4" fmla="*/ 3862552 h 3991304"/>
              <a:gd name="connsiteX5" fmla="*/ 1056289 w 1077310"/>
              <a:gd name="connsiteY5" fmla="*/ 3878317 h 3991304"/>
              <a:gd name="connsiteX6" fmla="*/ 977462 w 1077310"/>
              <a:gd name="connsiteY6" fmla="*/ 3878317 h 399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310" h="3991304">
                <a:moveTo>
                  <a:pt x="0" y="0"/>
                </a:moveTo>
                <a:cubicBezTo>
                  <a:pt x="236482" y="254876"/>
                  <a:pt x="472965" y="509752"/>
                  <a:pt x="504496" y="961697"/>
                </a:cubicBezTo>
                <a:cubicBezTo>
                  <a:pt x="536027" y="1413642"/>
                  <a:pt x="118241" y="2238704"/>
                  <a:pt x="189186" y="2711669"/>
                </a:cubicBezTo>
                <a:cubicBezTo>
                  <a:pt x="260131" y="3184634"/>
                  <a:pt x="785648" y="3607676"/>
                  <a:pt x="930165" y="3799490"/>
                </a:cubicBezTo>
                <a:cubicBezTo>
                  <a:pt x="1074682" y="3991304"/>
                  <a:pt x="1035268" y="3849414"/>
                  <a:pt x="1056289" y="3862552"/>
                </a:cubicBezTo>
                <a:cubicBezTo>
                  <a:pt x="1077310" y="3875690"/>
                  <a:pt x="1069427" y="3875690"/>
                  <a:pt x="1056289" y="3878317"/>
                </a:cubicBezTo>
                <a:cubicBezTo>
                  <a:pt x="1043151" y="3880944"/>
                  <a:pt x="977462" y="3878317"/>
                  <a:pt x="977462" y="3878317"/>
                </a:cubicBezTo>
              </a:path>
            </a:pathLst>
          </a:cu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5545995" y="1625600"/>
            <a:ext cx="1197011" cy="4257391"/>
          </a:xfrm>
          <a:custGeom>
            <a:avLst/>
            <a:gdLst>
              <a:gd name="connsiteX0" fmla="*/ 0 w 1077310"/>
              <a:gd name="connsiteY0" fmla="*/ 0 h 3991304"/>
              <a:gd name="connsiteX1" fmla="*/ 504496 w 1077310"/>
              <a:gd name="connsiteY1" fmla="*/ 961697 h 3991304"/>
              <a:gd name="connsiteX2" fmla="*/ 189186 w 1077310"/>
              <a:gd name="connsiteY2" fmla="*/ 2711669 h 3991304"/>
              <a:gd name="connsiteX3" fmla="*/ 930165 w 1077310"/>
              <a:gd name="connsiteY3" fmla="*/ 3799490 h 3991304"/>
              <a:gd name="connsiteX4" fmla="*/ 1056289 w 1077310"/>
              <a:gd name="connsiteY4" fmla="*/ 3862552 h 3991304"/>
              <a:gd name="connsiteX5" fmla="*/ 1056289 w 1077310"/>
              <a:gd name="connsiteY5" fmla="*/ 3878317 h 3991304"/>
              <a:gd name="connsiteX6" fmla="*/ 977462 w 1077310"/>
              <a:gd name="connsiteY6" fmla="*/ 3878317 h 399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77310" h="3991304">
                <a:moveTo>
                  <a:pt x="0" y="0"/>
                </a:moveTo>
                <a:cubicBezTo>
                  <a:pt x="236482" y="254876"/>
                  <a:pt x="472965" y="509752"/>
                  <a:pt x="504496" y="961697"/>
                </a:cubicBezTo>
                <a:cubicBezTo>
                  <a:pt x="536027" y="1413642"/>
                  <a:pt x="118241" y="2238704"/>
                  <a:pt x="189186" y="2711669"/>
                </a:cubicBezTo>
                <a:cubicBezTo>
                  <a:pt x="260131" y="3184634"/>
                  <a:pt x="785648" y="3607676"/>
                  <a:pt x="930165" y="3799490"/>
                </a:cubicBezTo>
                <a:cubicBezTo>
                  <a:pt x="1074682" y="3991304"/>
                  <a:pt x="1035268" y="3849414"/>
                  <a:pt x="1056289" y="3862552"/>
                </a:cubicBezTo>
                <a:cubicBezTo>
                  <a:pt x="1077310" y="3875690"/>
                  <a:pt x="1069427" y="3875690"/>
                  <a:pt x="1056289" y="3878317"/>
                </a:cubicBezTo>
                <a:cubicBezTo>
                  <a:pt x="1043151" y="3880944"/>
                  <a:pt x="977462" y="3878317"/>
                  <a:pt x="977462" y="3878317"/>
                </a:cubicBezTo>
              </a:path>
            </a:pathLst>
          </a:custGeom>
          <a:ln w="76200"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899546" y="1405719"/>
            <a:ext cx="900753" cy="53226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977719" y="5513695"/>
            <a:ext cx="900753" cy="53226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903259" y="382137"/>
            <a:ext cx="35893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05832" y="1213301"/>
            <a:ext cx="4230234" cy="3544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916" y="1268361"/>
            <a:ext cx="4384698" cy="35101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86738" y="1379220"/>
            <a:ext cx="2528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75238" y="412956"/>
            <a:ext cx="22712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পৌরসভা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8206" y="4925962"/>
            <a:ext cx="1131201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এসব সুযোগ সুবিধা পর্যাপ্ত না হলে স্থানীয় জনগণের দায়িত্ব সিটি কর্পোরেশন/পৌরসভার মেয়র এবং কাউন্সিলরকে জানানো</a:t>
            </a: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1789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09087" y="427930"/>
            <a:ext cx="5207391" cy="40280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7342" y="413182"/>
            <a:ext cx="4850496" cy="40280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32040" y="4557252"/>
            <a:ext cx="22270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সেতু </a:t>
            </a:r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মেরামত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99355" y="4557251"/>
            <a:ext cx="5383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ময়লা নিষ্কাশন ব্যবস্থার  উন্নয়ন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916" y="5766619"/>
            <a:ext cx="10810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এলাকার সকলে মিলে শহরাঞ্চলের সুবিধাগুলোর উন্নয়নে কাজ করতে পারেন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9646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650" y="1194619"/>
            <a:ext cx="5334718" cy="385330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62835" y="1201832"/>
            <a:ext cx="5646415" cy="391585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238865" y="5368413"/>
            <a:ext cx="4940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বৃক্ষরোপন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7462683" y="5560142"/>
            <a:ext cx="3392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খেলার মাঠ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94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719593129"/>
              </p:ext>
            </p:extLst>
          </p:nvPr>
        </p:nvGraphicFramePr>
        <p:xfrm>
          <a:off x="1524000" y="0"/>
          <a:ext cx="8636000" cy="6138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09634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82D081-87C9-4894-8985-259E9D590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graphicEl>
                                              <a:dgm id="{BC82D081-87C9-4894-8985-259E9D590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graphicEl>
                                              <a:dgm id="{BC82D081-87C9-4894-8985-259E9D590B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AF59E5-5823-4E88-A638-347AB7BFF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graphicEl>
                                              <a:dgm id="{82AF59E5-5823-4E88-A638-347AB7BFF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graphicEl>
                                              <a:dgm id="{82AF59E5-5823-4E88-A638-347AB7BFFF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92BF65-A572-422D-9E23-A1D02FCED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graphicEl>
                                              <a:dgm id="{6992BF65-A572-422D-9E23-A1D02FCED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graphicEl>
                                              <a:dgm id="{6992BF65-A572-422D-9E23-A1D02FCEDB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3EEC600-5BA5-4813-BB56-CC97C09AD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graphicEl>
                                              <a:dgm id="{83EEC600-5BA5-4813-BB56-CC97C09AD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graphicEl>
                                              <a:dgm id="{83EEC600-5BA5-4813-BB56-CC97C09ADF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7A4BE85-C10C-4614-812A-67C8A02DE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graphicEl>
                                              <a:dgm id="{E7A4BE85-C10C-4614-812A-67C8A02DE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graphicEl>
                                              <a:dgm id="{E7A4BE85-C10C-4614-812A-67C8A02DE3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7618278-CDF5-45B5-9B3B-F98D58E5B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37618278-CDF5-45B5-9B3B-F98D58E5B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7618278-CDF5-45B5-9B3B-F98D58E5B2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DC748A4-E379-4972-A526-1CD13C9BC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4DC748A4-E379-4972-A526-1CD13C9BC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4DC748A4-E379-4972-A526-1CD13C9BC6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44D01D-760C-4AEF-AC06-57563B94B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5F44D01D-760C-4AEF-AC06-57563B94B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5F44D01D-760C-4AEF-AC06-57563B94B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96F784-A63B-4030-B254-18939D52E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4296F784-A63B-4030-B254-18939D52E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4296F784-A63B-4030-B254-18939D52EC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2CD897-03D6-40B1-8848-277C408ED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8F2CD897-03D6-40B1-8848-277C408ED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8F2CD897-03D6-40B1-8848-277C408ED6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6300C0-BA35-4DAD-849E-249666296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86300C0-BA35-4DAD-849E-249666296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786300C0-BA35-4DAD-849E-2496662969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B28C16E-8BD7-42B0-966A-32E9378F5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0B28C16E-8BD7-42B0-966A-32E9378F5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0B28C16E-8BD7-42B0-966A-32E9378F534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620239A-FDA2-4FC8-B944-1EBA97AB5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B620239A-FDA2-4FC8-B944-1EBA97AB5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B620239A-FDA2-4FC8-B944-1EBA97AB5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D10803-E96A-41DD-8CBF-4007D21D0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E8D10803-E96A-41DD-8CBF-4007D21D0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E8D10803-E96A-41DD-8CBF-4007D21D03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B531E3-9F78-46DF-9FAF-1602E92CC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CDB531E3-9F78-46DF-9FAF-1602E92CC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CDB531E3-9F78-46DF-9FAF-1602E92CC3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DB20E71-2D34-4F09-A48C-B95014836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6DB20E71-2D34-4F09-A48C-B95014836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6DB20E71-2D34-4F09-A48C-B950148363C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7E2EAFC-2817-40B2-97DE-376F493D9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77E2EAFC-2817-40B2-97DE-376F493D9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77E2EAFC-2817-40B2-97DE-376F493D9F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831B475-B9C4-4616-95A1-503BD8BB9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E831B475-B9C4-4616-95A1-503BD8BB9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E831B475-B9C4-4616-95A1-503BD8BB93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9BC8D0-BB46-4BBE-A0BE-DCC87DFCC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129BC8D0-BB46-4BBE-A0BE-DCC87DFCC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129BC8D0-BB46-4BBE-A0BE-DCC87DFCC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D14AA2-1D10-4616-80D3-C29DCE5AC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64D14AA2-1D10-4616-80D3-C29DCE5AC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64D14AA2-1D10-4616-80D3-C29DCE5ACC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0881FC0-FF67-41A7-AD48-77157E440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60881FC0-FF67-41A7-AD48-77157E440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60881FC0-FF67-41A7-AD48-77157E4408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83981" y="250933"/>
            <a:ext cx="5189564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38100"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 বইয়ের ৪৬ পৃষ্ঠা বের কর।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3167" y="1083720"/>
            <a:ext cx="4117964" cy="563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2995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5202955" y="248540"/>
            <a:ext cx="2835275" cy="1362075"/>
          </a:xfrm>
          <a:noFill/>
          <a:ln w="38100">
            <a:noFill/>
          </a:ln>
        </p:spPr>
        <p:txBody>
          <a:bodyPr>
            <a:norm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91381" y="1835473"/>
            <a:ext cx="10382863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দলঃ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শহরাঞ্চলের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উন্নয়নমূলক কাজে অংশ গ্রহণ করতে পারবে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তালিকা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কর।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6632" y="3015822"/>
            <a:ext cx="10412362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মেঘনা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দলঃ শহরাঞ্চলের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উন্নয়নমূলক কাজে অংশ গ্রহণ করতে পারবে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তালিকা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কর।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5124" y="4302643"/>
            <a:ext cx="10250128" cy="1077218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যমুনা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দলঃ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শহরাঞ্চলের 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উন্নয়নমূলক কাজে অংশ গ্রহণ করতে পারবে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তালিকা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কর।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87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  <p:bldP spid="8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98259" y="560439"/>
            <a:ext cx="26399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1165123" y="2551471"/>
            <a:ext cx="94094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শহরাঞ্চলের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সামাজিক পরিবেশ উন্নয়নের ৫টি সুযোগ-সুবিধা লেখ</a:t>
            </a:r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642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946788" y="2286000"/>
            <a:ext cx="74479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9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96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96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135329" y="2079522"/>
            <a:ext cx="5383161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en-US" sz="40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চতুর্থ</a:t>
            </a:r>
            <a:r>
              <a:rPr lang="en-US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বিষয়-</a:t>
            </a:r>
            <a:r>
              <a:rPr lang="en-US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4000" b="1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ln w="10541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bn-IN" sz="4000" b="1" dirty="0" smtClean="0">
              <a:ln w="10541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অধ্যায়-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৯</a:t>
            </a:r>
            <a:endParaRPr lang="bn-IN" sz="32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পাঠঃএলাকার </a:t>
            </a:r>
            <a:r>
              <a:rPr lang="bn-BD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</a:p>
          <a:p>
            <a:pPr algn="ctr"/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IN" sz="3200" dirty="0" smtClean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৪০ মিনিট।</a:t>
            </a:r>
            <a:endParaRPr lang="bn-IN" sz="1400" dirty="0" smtClean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800" b="1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166" y="767444"/>
            <a:ext cx="4336027" cy="57524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48643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78477" y="781665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শিখনফলঃ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8929" y="2064774"/>
            <a:ext cx="10943303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৯.১.১-নিজ এলাকার বিভিন্ন উন্নয়নমূলক কাজের তালিকা তৈরি করতে পারবে।</a:t>
            </a:r>
          </a:p>
          <a:p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৯.১.২-এসব কাজে যথাসম্ভব অংশ গ্রহণ করতে পারবে।  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70684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16967" y="2100263"/>
            <a:ext cx="5427346" cy="457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010852" y="201930"/>
            <a:ext cx="5275898" cy="1015663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শহরাঞ্চল 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5750" y="2100263"/>
            <a:ext cx="55340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7278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9169" y="1808355"/>
            <a:ext cx="10896599" cy="3139321"/>
          </a:xfrm>
          <a:prstGeom prst="rect">
            <a:avLst/>
          </a:prstGeom>
          <a:noFill/>
          <a:ln w="38100">
            <a:noFill/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যারা শহরাঞ্চলে বাস করেন তাদের সামাজিক পরিবেশ উন্নয়নের জন্য নিম্নোক্ত সুযোগ-সুবিধা প্রয়োজন।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38361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84321" y="420469"/>
            <a:ext cx="3032760" cy="646331"/>
          </a:xfrm>
          <a:prstGeom prst="rect">
            <a:avLst/>
          </a:prstGeom>
          <a:noFill/>
          <a:ln w="28575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 প্রতিষ্ঠান।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1862" y="1426037"/>
            <a:ext cx="4919079" cy="4495658"/>
          </a:xfrm>
          <a:prstGeom prst="rect">
            <a:avLst/>
          </a:prstGeom>
        </p:spPr>
      </p:pic>
      <p:pic>
        <p:nvPicPr>
          <p:cNvPr id="8" name="Picture 7" descr="IMG_20201021_1715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690" y="1367913"/>
            <a:ext cx="5958349" cy="4295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66576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3074" y="1798673"/>
            <a:ext cx="4951901" cy="42266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7333" y="303515"/>
            <a:ext cx="4174588" cy="646331"/>
          </a:xfrm>
          <a:prstGeom prst="rect">
            <a:avLst/>
          </a:prstGeom>
          <a:noFill/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চলাচলের জন্য প্রশস্ত রাস্তা।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0167"/>
          <a:stretch/>
        </p:blipFill>
        <p:spPr>
          <a:xfrm>
            <a:off x="5986463" y="1798673"/>
            <a:ext cx="5629275" cy="422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50425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93922" y="648929"/>
            <a:ext cx="6160893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ময়লা নিস্কাশনের জন্য নালা বা ড্রেন।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62035" y="1797639"/>
            <a:ext cx="5143500" cy="387209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615" y="1856633"/>
            <a:ext cx="5023249" cy="3827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407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667</TotalTime>
  <Words>234</Words>
  <Application>Microsoft Office PowerPoint</Application>
  <PresentationFormat>Custom</PresentationFormat>
  <Paragraphs>61</Paragraphs>
  <Slides>27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দলীয় কাজঃ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D_PTI</dc:creator>
  <cp:lastModifiedBy>HP</cp:lastModifiedBy>
  <cp:revision>165</cp:revision>
  <dcterms:created xsi:type="dcterms:W3CDTF">2018-05-10T17:19:05Z</dcterms:created>
  <dcterms:modified xsi:type="dcterms:W3CDTF">2020-12-14T17:59:17Z</dcterms:modified>
</cp:coreProperties>
</file>