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2" r:id="rId4"/>
    <p:sldId id="263" r:id="rId5"/>
    <p:sldId id="285" r:id="rId6"/>
    <p:sldId id="260" r:id="rId7"/>
    <p:sldId id="279" r:id="rId8"/>
    <p:sldId id="264" r:id="rId9"/>
    <p:sldId id="276" r:id="rId10"/>
    <p:sldId id="275" r:id="rId11"/>
    <p:sldId id="277" r:id="rId12"/>
    <p:sldId id="283" r:id="rId13"/>
    <p:sldId id="269" r:id="rId14"/>
    <p:sldId id="270" r:id="rId15"/>
    <p:sldId id="27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0" autoAdjust="0"/>
  </p:normalViewPr>
  <p:slideViewPr>
    <p:cSldViewPr snapToGrid="0">
      <p:cViewPr varScale="1">
        <p:scale>
          <a:sx n="66" d="100"/>
          <a:sy n="66" d="100"/>
        </p:scale>
        <p:origin x="10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2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4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5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8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2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6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9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D4C41-5E0C-41AD-8AAE-19ADC2185E3B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A871-FFAE-4FD2-9839-3D142010A9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0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406755"/>
            <a:ext cx="11513713" cy="5356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0925" y="4288665"/>
            <a:ext cx="6516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চ্ছা রইল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36" y="262617"/>
            <a:ext cx="8360228" cy="4589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0640" y="5251268"/>
            <a:ext cx="1606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208597"/>
            <a:ext cx="8438605" cy="4202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1554" y="5081451"/>
            <a:ext cx="172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4057"/>
            <a:ext cx="117722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553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1313" y="1058359"/>
            <a:ext cx="1897039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2327" y="1095112"/>
            <a:ext cx="189703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4960" y="2593074"/>
            <a:ext cx="186974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1510" y="2426636"/>
            <a:ext cx="1869743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2255" y="3985144"/>
            <a:ext cx="1869743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6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439" y="232013"/>
            <a:ext cx="7679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পরিবেশ দূষণ করছে তা নিচে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ছবির মাধ্যমে দেখানো হলো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80383" y="232013"/>
            <a:ext cx="750627" cy="661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1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27" y="4840572"/>
            <a:ext cx="3630305" cy="1917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27" y="153039"/>
            <a:ext cx="3413033" cy="2309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9" y="125744"/>
            <a:ext cx="3772302" cy="2309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3" y="2907487"/>
            <a:ext cx="3444727" cy="2292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0" y="2681924"/>
            <a:ext cx="3548594" cy="2361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2627" y="2608249"/>
            <a:ext cx="1965278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605752" y="4025047"/>
            <a:ext cx="406456" cy="770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104520" y="3466312"/>
            <a:ext cx="730158" cy="3854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8981661">
            <a:off x="4371789" y="1659967"/>
            <a:ext cx="358933" cy="820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3954766" y="3110016"/>
            <a:ext cx="753712" cy="397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763115">
            <a:off x="6940241" y="1913509"/>
            <a:ext cx="918750" cy="440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2" y="395630"/>
            <a:ext cx="8386355" cy="4696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2813" y="5185953"/>
            <a:ext cx="2076994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56" y="516835"/>
            <a:ext cx="1030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782" y="1224721"/>
            <a:ext cx="6133671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782" y="2161292"/>
            <a:ext cx="6133671" cy="317009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ছাঃশারমিন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টুবঘরিয়া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থমিক বিদ্যালয় </a:t>
            </a:r>
          </a:p>
          <a:p>
            <a:pPr algn="ctr"/>
            <a:r>
              <a:rPr lang="en-US" sz="4000" err="1"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,দিনাজপুর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3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6329" y="1078945"/>
            <a:ext cx="589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শ্রেণীঃতৃতীয়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8060" y="1755564"/>
            <a:ext cx="7858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বিষয়ঃবংলাদেশ ও বিশ্বপরিচয়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4000" dirty="0">
                <a:latin typeface="Bahnschrift" panose="020B0502040204020203" pitchFamily="34" charset="0"/>
                <a:cs typeface="NikoshBAN" panose="02000000000000000000" pitchFamily="2" charset="0"/>
              </a:rPr>
              <a:t>শিরনামঃবিভিন্ন ধরনের পরিবেশ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দূষণ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4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581" y="218941"/>
            <a:ext cx="9981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1১.1.1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.2.1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১১.২.২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 উন্নয়নে অংশগ্রঽণ করবে।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7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39588"/>
              </p:ext>
            </p:extLst>
          </p:nvPr>
        </p:nvGraphicFramePr>
        <p:xfrm>
          <a:off x="4529527" y="2533338"/>
          <a:ext cx="2973666" cy="250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914400" imgH="771480" progId="Package">
                  <p:embed/>
                </p:oleObj>
              </mc:Choice>
              <mc:Fallback>
                <p:oleObj name="Packager Shell Object" showAsIcon="1" r:id="rId2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29527" y="2533338"/>
                        <a:ext cx="2973666" cy="250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6794" y="569626"/>
            <a:ext cx="912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8" y="3560506"/>
            <a:ext cx="5908766" cy="32974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61" y="187917"/>
            <a:ext cx="5920873" cy="34029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3" y="3501486"/>
            <a:ext cx="5976035" cy="3356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8929" y="243125"/>
            <a:ext cx="4053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435587" y="243125"/>
            <a:ext cx="596379" cy="6320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1488" y="1185818"/>
            <a:ext cx="6805748" cy="101566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ধরনের পরিবেশ দূষণ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42" y="183268"/>
            <a:ext cx="7205870" cy="479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1875" y="5486398"/>
            <a:ext cx="287967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15810"/>
            <a:ext cx="8203474" cy="4330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0824" y="521208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140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IMD</cp:lastModifiedBy>
  <cp:revision>89</cp:revision>
  <dcterms:created xsi:type="dcterms:W3CDTF">2019-02-24T03:56:24Z</dcterms:created>
  <dcterms:modified xsi:type="dcterms:W3CDTF">2020-12-15T13:55:08Z</dcterms:modified>
</cp:coreProperties>
</file>