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7" r:id="rId3"/>
    <p:sldId id="256" r:id="rId4"/>
    <p:sldId id="257" r:id="rId5"/>
    <p:sldId id="258" r:id="rId6"/>
    <p:sldId id="259" r:id="rId7"/>
    <p:sldId id="268" r:id="rId8"/>
    <p:sldId id="260" r:id="rId9"/>
    <p:sldId id="261" r:id="rId10"/>
    <p:sldId id="263" r:id="rId11"/>
    <p:sldId id="269" r:id="rId12"/>
    <p:sldId id="264" r:id="rId13"/>
    <p:sldId id="272" r:id="rId14"/>
    <p:sldId id="265" r:id="rId15"/>
    <p:sldId id="266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7" autoAdjust="0"/>
    <p:restoredTop sz="86533" autoAdjust="0"/>
  </p:normalViewPr>
  <p:slideViewPr>
    <p:cSldViewPr snapToGrid="0">
      <p:cViewPr varScale="1">
        <p:scale>
          <a:sx n="66" d="100"/>
          <a:sy n="66" d="100"/>
        </p:scale>
        <p:origin x="102" y="2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15C8-AE58-4E21-8A80-01CB030FC475}" type="datetimeFigureOut">
              <a:rPr lang="en-AU" smtClean="0"/>
              <a:t>15/12/2020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21D8-70AB-496D-8951-1A6FAC4C93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671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15C8-AE58-4E21-8A80-01CB030FC475}" type="datetimeFigureOut">
              <a:rPr lang="en-AU" smtClean="0"/>
              <a:t>15/12/2020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21D8-70AB-496D-8951-1A6FAC4C93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757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15C8-AE58-4E21-8A80-01CB030FC475}" type="datetimeFigureOut">
              <a:rPr lang="en-AU" smtClean="0"/>
              <a:t>15/12/2020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21D8-70AB-496D-8951-1A6FAC4C93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768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15C8-AE58-4E21-8A80-01CB030FC475}" type="datetimeFigureOut">
              <a:rPr lang="en-AU" smtClean="0"/>
              <a:t>15/12/2020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21D8-70AB-496D-8951-1A6FAC4C93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536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15C8-AE58-4E21-8A80-01CB030FC475}" type="datetimeFigureOut">
              <a:rPr lang="en-AU" smtClean="0"/>
              <a:t>15/12/2020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21D8-70AB-496D-8951-1A6FAC4C93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0907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15C8-AE58-4E21-8A80-01CB030FC475}" type="datetimeFigureOut">
              <a:rPr lang="en-AU" smtClean="0"/>
              <a:t>15/12/2020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21D8-70AB-496D-8951-1A6FAC4C93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945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15C8-AE58-4E21-8A80-01CB030FC475}" type="datetimeFigureOut">
              <a:rPr lang="en-AU" smtClean="0"/>
              <a:t>15/12/2020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21D8-70AB-496D-8951-1A6FAC4C93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0143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15C8-AE58-4E21-8A80-01CB030FC475}" type="datetimeFigureOut">
              <a:rPr lang="en-AU" smtClean="0"/>
              <a:t>15/12/2020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21D8-70AB-496D-8951-1A6FAC4C93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611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15C8-AE58-4E21-8A80-01CB030FC475}" type="datetimeFigureOut">
              <a:rPr lang="en-AU" smtClean="0"/>
              <a:t>15/12/2020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21D8-70AB-496D-8951-1A6FAC4C93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80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15C8-AE58-4E21-8A80-01CB030FC475}" type="datetimeFigureOut">
              <a:rPr lang="en-AU" smtClean="0"/>
              <a:t>15/12/2020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21D8-70AB-496D-8951-1A6FAC4C93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940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15C8-AE58-4E21-8A80-01CB030FC475}" type="datetimeFigureOut">
              <a:rPr lang="en-AU" smtClean="0"/>
              <a:t>15/12/2020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21D8-70AB-496D-8951-1A6FAC4C93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73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515C8-AE58-4E21-8A80-01CB030FC475}" type="datetimeFigureOut">
              <a:rPr lang="en-AU" smtClean="0"/>
              <a:t>15/12/2020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621D8-70AB-496D-8951-1A6FAC4C93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693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9600" dirty="0">
                <a:solidFill>
                  <a:srgbClr val="00B0F0"/>
                </a:solidFill>
              </a:rPr>
              <a:t> </a:t>
            </a:r>
            <a:endParaRPr lang="en-AU" sz="9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701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590" y="1825625"/>
            <a:ext cx="4834820" cy="4351338"/>
          </a:xfrm>
        </p:spPr>
      </p:pic>
    </p:spTree>
    <p:extLst>
      <p:ext uri="{BB962C8B-B14F-4D97-AF65-F5344CB8AC3E}">
        <p14:creationId xmlns:p14="http://schemas.microsoft.com/office/powerpoint/2010/main" val="2755071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তুলনামূলক</a:t>
            </a:r>
            <a:r>
              <a:rPr lang="en-US" dirty="0"/>
              <a:t> </a:t>
            </a:r>
            <a:r>
              <a:rPr lang="en-US" dirty="0" err="1"/>
              <a:t>শারীরিক</a:t>
            </a:r>
            <a:r>
              <a:rPr lang="en-US" dirty="0"/>
              <a:t> </a:t>
            </a:r>
            <a:r>
              <a:rPr lang="en-US" dirty="0" err="1"/>
              <a:t>পরিবর্তন</a:t>
            </a:r>
            <a:r>
              <a:rPr lang="en-US" dirty="0"/>
              <a:t> 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1319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 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প্রজনন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প্রজনন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সাস্থসেবা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প্রজনন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সমস্যাগুলোকে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সেবাসমূহের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সমাহার।এই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সেবায়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যৌন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অন্তর্ভুক্ত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প্রজনন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যৌনবাহিত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পরামর্শ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সেবাই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মানবজীবন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008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482" y="1379096"/>
            <a:ext cx="8134662" cy="5281080"/>
          </a:xfrm>
        </p:spPr>
      </p:pic>
    </p:spTree>
    <p:extLst>
      <p:ext uri="{BB962C8B-B14F-4D97-AF65-F5344CB8AC3E}">
        <p14:creationId xmlns:p14="http://schemas.microsoft.com/office/powerpoint/2010/main" val="884900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প্রজনন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স্বাস্থ্যসেবার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কখন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*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পরপরই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বয়সেও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যত্ন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বয়ঃসন্ধিকালে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বাড়াতে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প্রজননক্ষম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সেবার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গুরত্ব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অপরিসীম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পরবর্তী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জীবনেও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সেবার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6511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4029"/>
          </a:xfrm>
        </p:spPr>
        <p:txBody>
          <a:bodyPr/>
          <a:lstStyle/>
          <a:p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প্রজনন স্বাস্থ্যের উপাদান সমূহ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AU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9233"/>
            <a:ext cx="10515600" cy="5546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 ও জনসংখ্যা খাত কর্মসূচির আওতায় প্রজনন স্বাস্থ্যের উপাদানগুলো হলো-</a:t>
            </a:r>
          </a:p>
          <a:p>
            <a:pPr marL="0" indent="0">
              <a:buNone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*নিরাপদ মাতৃত্ত্ব</a:t>
            </a:r>
          </a:p>
          <a:p>
            <a:pPr marL="0" indent="0">
              <a:buNone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*পরিবার পরিকল্পনা</a:t>
            </a:r>
          </a:p>
          <a:p>
            <a:pPr marL="0" indent="0">
              <a:buNone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*প্রজনন সংক্রমণ/যৌনবাহিত রোগ/এইডস</a:t>
            </a:r>
          </a:p>
          <a:p>
            <a:pPr marL="0" indent="0">
              <a:buNone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*মায়েদের পুষ্টি</a:t>
            </a:r>
          </a:p>
          <a:p>
            <a:pPr marL="0" indent="0">
              <a:buNone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*অনিরাপদ গর্ভপাত</a:t>
            </a:r>
          </a:p>
          <a:p>
            <a:pPr marL="0" indent="0">
              <a:buNone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*কিশোর-কিশোরিদের স্বাস্থ্য সেবা</a:t>
            </a:r>
          </a:p>
          <a:p>
            <a:pPr marL="0" indent="0">
              <a:buNone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*বন্ধ্যাত্ব</a:t>
            </a:r>
          </a:p>
          <a:p>
            <a:pPr marL="0" indent="0">
              <a:buNone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*নিবজাতকের সেবা</a:t>
            </a:r>
            <a:endParaRPr lang="en-AU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63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করণীয়</a:t>
            </a:r>
            <a:r>
              <a:rPr lang="en-US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প্রজনন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পরিষ্কার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শিশুদের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সচেতন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প্রজনন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ভেজা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পায়খানা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প্রস্রাবের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ভালোভাবে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পরিষ্কার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যৌন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নারি-পুরুষের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জননাঙ্গ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ধুয়া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ডাক্তারের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পরামর্শ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নেওয়া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40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r>
              <a:rPr lang="en-US" dirty="0"/>
              <a:t>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পুরুষ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প্রস্রাবের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রাস্তায়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ব্যথা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প্রস্রাবে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জ্বালাপোড়া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কুচকি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যোনিপথে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দুর্গন্ধ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প্রস্রাবে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জ্বালাপোড়া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কুচকি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46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7421"/>
            <a:ext cx="9144000" cy="1187355"/>
          </a:xfrm>
        </p:spPr>
        <p:txBody>
          <a:bodyPr/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আপনাদের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28549"/>
            <a:ext cx="9144000" cy="5329451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152" y="1603611"/>
            <a:ext cx="8632209" cy="509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91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445" y="0"/>
            <a:ext cx="7497170" cy="1449151"/>
          </a:xfrm>
        </p:spPr>
        <p:txBody>
          <a:bodyPr/>
          <a:lstStyle/>
          <a:p>
            <a:r>
              <a:rPr lang="en-US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এইডস</a:t>
            </a:r>
            <a:r>
              <a:rPr lang="en-US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068" y="1371600"/>
            <a:ext cx="11832609" cy="5486400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AIDS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Acquired Immune Deficiency Syndrome.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এটি কোনো রোগ নয়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।HIV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সূত্রপাত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সংক্রমণের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নিউমোনিয়া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ডায়রিয়া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যথাযথ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চিকিৎসায়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নিরাময়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এইডস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।১৯৮১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নিন্ম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আফ্রিকায়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প্রাদুর্ভাব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49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সংক্রমণের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  <a:p>
            <a:pPr marL="0" indent="0"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মানবদেহে প্রায় ৪টি তরল পদার্থে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HIV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এসবের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এইডস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ছড়ায়।যথা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রক্ত,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বীর্য,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ভ্যাজাইনাল ফ্লুইড,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মায়ের বুকের দুধ।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72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লক্ষণসমূহ-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অতিরিক্ত অবসাদ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দ্রুত ওজন হ্রাস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অজানা কারণে পুনঃ পুনঃ জ্বর বা রাতে শরীরে অধিক ঘাম হওয়া ।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53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ভ্রান্ত ধারনাঃ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মিলনের পর ভালো করে পরিষ্কার করলে এইডস হয় না।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লুব্রিকেট ব্যাবহার করলে এইডস হয় না।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এন্টিবায়োটিক সেবন করলে রক্ষা পাওয়া যায়।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টিকা দিলে মুক্ত থাকা যায়।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হাঁচি কাশি থেকে এইডস ছড়ায়।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চুমুর মাধ্যমে এইডস ছরায়।।  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85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রোগীদের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ঔষধ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নেভিরাপিন।সচেনতাই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একমাত্র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প্রতিরোধক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solidFill>
                <a:srgbClr val="00B0F0"/>
              </a:solidFill>
            </a:endParaRPr>
          </a:p>
          <a:p>
            <a:r>
              <a:rPr lang="en-US" sz="4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77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    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বয়ঃসন্ধি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বয়ঃসন্ধি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puberty)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সুনির্দিষ্ট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শরীর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বয়সের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শরীরে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রপান্তরিত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প্রজননে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সক্ষমতা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বয়সন্ধিকাল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শৈশব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সাবালকত্বের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মধ্যবর্তী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মানসিক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ক্রান্তিকাল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pPr marL="0" indent="0">
              <a:buNone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বয়ঃসন্ধি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gnrh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স্পন্দনের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যৌন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হরমোনের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লেপ্টিন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হরমোনের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বয়ঃসন্ধির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850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১/</a:t>
            </a:r>
            <a:r>
              <a:rPr lang="bn-IN" sz="3200" dirty="0"/>
              <a:t>	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আতংক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২/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অত্যধিক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আত্মসম্মানবোধ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লিঙ্গের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৪/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বিষণ্ণতা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তীব্র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৫/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অসন্তোষ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>
              <a:buNone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৬/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একাকী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পছন্দ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৭/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মেজাজ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রুক্ষ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>
              <a:buNone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৮/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পছন্দ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705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509</Words>
  <Application>Microsoft Office PowerPoint</Application>
  <PresentationFormat>Widescreen</PresentationFormat>
  <Paragraphs>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Wingdings</vt:lpstr>
      <vt:lpstr>Office Theme</vt:lpstr>
      <vt:lpstr>স্বাগতম </vt:lpstr>
      <vt:lpstr>আপনাদের ধারণা কী ? </vt:lpstr>
      <vt:lpstr>এইডস </vt:lpstr>
      <vt:lpstr>PowerPoint Presentation</vt:lpstr>
      <vt:lpstr>লক্ষণসমূহ-</vt:lpstr>
      <vt:lpstr>ভ্রান্ত ধারনাঃ</vt:lpstr>
      <vt:lpstr>প্রতিরোধ </vt:lpstr>
      <vt:lpstr>                                    বয়ঃসন্ধি </vt:lpstr>
      <vt:lpstr>বৈশিষ্ট্য</vt:lpstr>
      <vt:lpstr>PowerPoint Presentation</vt:lpstr>
      <vt:lpstr>তুলনামূলক শারীরিক পরিবর্তন :</vt:lpstr>
      <vt:lpstr>                                 প্রজনন স্বাস্থ্য</vt:lpstr>
      <vt:lpstr>কী দেখতে পাচ্ছি? </vt:lpstr>
      <vt:lpstr>প্রজনন স্বাস্থ্যসেবার প্রয়োজনীয়তা কখন থেকে শুরু হয়:</vt:lpstr>
      <vt:lpstr>প্রজনন স্বাস্থ্যের উপাদান সমূহ:</vt:lpstr>
      <vt:lpstr>করণীয়: </vt:lpstr>
      <vt:lpstr>লক্ষণ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এইডস </dc:title>
  <dc:creator>JohnA</dc:creator>
  <cp:lastModifiedBy>Muzahidul Islam</cp:lastModifiedBy>
  <cp:revision>64</cp:revision>
  <dcterms:created xsi:type="dcterms:W3CDTF">2019-04-01T14:34:34Z</dcterms:created>
  <dcterms:modified xsi:type="dcterms:W3CDTF">2020-12-15T15:24:50Z</dcterms:modified>
</cp:coreProperties>
</file>