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1" r:id="rId19"/>
    <p:sldId id="278" r:id="rId20"/>
    <p:sldId id="274" r:id="rId21"/>
    <p:sldId id="273" r:id="rId22"/>
    <p:sldId id="272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  <a:gradFill>
            <a:gsLst>
              <a:gs pos="18000">
                <a:srgbClr val="FF0000"/>
              </a:gs>
              <a:gs pos="50000">
                <a:srgbClr val="00B050"/>
              </a:gs>
              <a:gs pos="82000">
                <a:srgbClr val="FFF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62600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পাকুল্যা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বিদ্যালয়,টাঙ্গাইল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সদর,টাঙ্গাইল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77300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b="10539"/>
          <a:stretch/>
        </p:blipFill>
        <p:spPr>
          <a:xfrm>
            <a:off x="152400" y="1327390"/>
            <a:ext cx="8877300" cy="48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886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4" y="1143000"/>
            <a:ext cx="4419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07440" y="5163372"/>
            <a:ext cx="2472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প্রেমে ব্যার্থতা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5135662"/>
            <a:ext cx="2320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 মৃত্যু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3" y="228600"/>
            <a:ext cx="2279073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8041"/>
            <a:ext cx="6307182" cy="402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7818" y="5181600"/>
            <a:ext cx="8534400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মাদকের ক্ষতিকর দিকগুলো সম্পর্কে না জেনেই কিশোর-কিশোরীরা মাদক দ্রব্যে সেবন করা শুরু করে।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81000"/>
            <a:ext cx="8203474" cy="407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" y="4946073"/>
            <a:ext cx="8534401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হতাশা থেকেও বন্ধুবান্ধবদের সাথে মাদকদ্রব্যে গ্রহন করে,পরে এটা নেশায় পরিনত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" y="498764"/>
            <a:ext cx="8634549" cy="414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" y="4876800"/>
            <a:ext cx="8458200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অশান্তি থেকেও শিশু-কিশোরদের মনে হতাশার জন্ম নেয়,পরে তারা মাদকে আসক্ত হয়ে পড়ে।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6916" y="272534"/>
            <a:ext cx="6760184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অপসংস্কৃতিও মাদকাসক্তির পিছনে বড় কারন।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9" y="1719060"/>
            <a:ext cx="2745481" cy="3310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0" y="1719060"/>
            <a:ext cx="2613933" cy="331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68" y="1719061"/>
            <a:ext cx="2864832" cy="331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5800" y="5344180"/>
            <a:ext cx="1524776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7136" y="5344180"/>
            <a:ext cx="2029723" cy="646331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7010400" y="5344180"/>
            <a:ext cx="1358537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0924" y="263236"/>
            <a:ext cx="2929007" cy="92333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410200"/>
            <a:ext cx="7239000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হওয়ার পিছনে পাঁচটি কারণ লিখ।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4" b="16653"/>
          <a:stretch/>
        </p:blipFill>
        <p:spPr>
          <a:xfrm>
            <a:off x="2353236" y="2202874"/>
            <a:ext cx="4437529" cy="2230582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5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30431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মাদকাশক্তির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11176" r="1704" b="11570"/>
          <a:stretch/>
        </p:blipFill>
        <p:spPr>
          <a:xfrm>
            <a:off x="1111623" y="1143000"/>
            <a:ext cx="6844554" cy="367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26474" y="5048071"/>
            <a:ext cx="8153400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একটি ভয়াবহ সমস্যা,এটি আমাদের সামাজিক ও  নৈতিক জীবনেও মারাত্মক প্রভাব ফেলছে।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11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389" y="304799"/>
            <a:ext cx="7021474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শারীরিক ক্ষতি হতে পারে-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8582"/>
            <a:ext cx="3351240" cy="3393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88" y="1489363"/>
            <a:ext cx="4452181" cy="3372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1600" y="5340275"/>
            <a:ext cx="1420582" cy="70788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2425" y="5335718"/>
            <a:ext cx="1160375" cy="76944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7146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2362200" y="381000"/>
            <a:ext cx="3600355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228600" y="3505200"/>
            <a:ext cx="1066800" cy="1025632"/>
          </a:xfrm>
          <a:prstGeom prst="can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562100" y="3200400"/>
            <a:ext cx="1600200" cy="1364872"/>
          </a:xfrm>
          <a:prstGeom prst="can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3429000" y="2971801"/>
            <a:ext cx="1676400" cy="1628306"/>
          </a:xfrm>
          <a:prstGeom prst="can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5257800" y="2667000"/>
            <a:ext cx="1905001" cy="1933106"/>
          </a:xfrm>
          <a:prstGeom prst="can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রাহাজানি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7315201" y="2392482"/>
            <a:ext cx="1600200" cy="2207624"/>
          </a:xfrm>
          <a:prstGeom prst="can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8" t="-290" r="2188" b="11207"/>
          <a:stretch/>
        </p:blipFill>
        <p:spPr>
          <a:xfrm>
            <a:off x="304800" y="1371600"/>
            <a:ext cx="4114801" cy="356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4659"/>
            <a:ext cx="4267200" cy="3593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14400" y="5105400"/>
            <a:ext cx="7467600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মাদকের হাত থেকে সমাজের মানুষকে রক্ষা করার জন্য প্রতিরোধমুলক ব্যবস্থা গ্রহণ করতে হবে।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228600"/>
            <a:ext cx="4724400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প্রতিরোধমুলক ব্যাবস্থা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2438400" cy="11079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343400"/>
            <a:ext cx="3200400" cy="18158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মোঃ আলাউদ্দিন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পাকুল্যা উচ্চ বিদ্যালয়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টাঙ্গাইল সদর,টাঙ্গাইল।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8771" b="20202"/>
          <a:stretch/>
        </p:blipFill>
        <p:spPr>
          <a:xfrm>
            <a:off x="457200" y="1066800"/>
            <a:ext cx="2362200" cy="279836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62" y="1066800"/>
            <a:ext cx="2247034" cy="2798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4"/>
          <p:cNvSpPr txBox="1"/>
          <p:nvPr/>
        </p:nvSpPr>
        <p:spPr>
          <a:xfrm>
            <a:off x="4648200" y="4343400"/>
            <a:ext cx="412034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পরিচয়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শ্রেণি-অষ্টম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অধ্যায়-দশম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17346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200400" cy="10156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7"/>
          <a:stretch/>
        </p:blipFill>
        <p:spPr>
          <a:xfrm>
            <a:off x="2170176" y="1447800"/>
            <a:ext cx="4535424" cy="3401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029199"/>
            <a:ext cx="845820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সমাজে কি কি ঘটনা ঘটছে তা দলে আলোচনা করে লিখ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85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78553"/>
            <a:ext cx="8686800" cy="489364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মাদকাসক্তির সুত্রপাত কিভাবে ঘটে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ক)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বন্ধুদের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খ)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 মাদকাসক্ত বন্ধদের সাথে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মিশে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পরিবারের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ঘ)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আত্বীয়দের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মিশে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মাদক সংক্রান্ত বিষয় নিয়ে বাঞ্চনীয় শ্লোগান কোনটি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ক)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 মাদককে হ্যাঁ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বলুন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খ)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মাদক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কে গ্রহন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করুন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মাদককে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বলুন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ঘ)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 মাদক কে উৎসাহিত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করুন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মাদকাসক্ত ব্যাক্তি পরিবারের কি নষ্ট করে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ক)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অর্থ সম্পদ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খ)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মান সন্মান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গ)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পরিবারের সুখ্যাতি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ঘ)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উপরের সবগুলো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পাবলিক প্লেসে বা পরিবহনে ধূমপান গ্রহন করিলে কত টাকা জরিমা ধার্‍্য করা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ক)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 দুইশত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খ)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তিনশত টাকা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গ)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চারশত টাকা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ঘ)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 পাচশত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টাকা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মাদকাসক্তি প্রতিরোধে কোন ব্যাবস্থা গ্রহন করা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উচিৎ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ক)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ধর্মীয় শিক্ষায় গুরুত্ব দেওয়া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     খ)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নৈতিক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মুল্যবোধ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শেখানো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মাদক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জাতীয় দ্রব্যের উৎপাদন নিষিদ্ধ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ঘ)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উপরের সব গুলো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0900" y="237806"/>
            <a:ext cx="236220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352800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105835"/>
            <a:ext cx="8610600" cy="15696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মাদকাসক্তিরোধে তুমি কী কী পদক্ষেপ গ্রহণ করবে তা ১০টি বাক্যে লিখে আনবে।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239000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5" y="2438400"/>
            <a:ext cx="5257800" cy="3200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352800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 গুলো লক্ষ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41" y="943652"/>
            <a:ext cx="4265159" cy="266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1" y="943651"/>
            <a:ext cx="3689708" cy="2663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4" y="3810001"/>
            <a:ext cx="3718615" cy="244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41" y="3810001"/>
            <a:ext cx="4296228" cy="244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41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29491"/>
            <a:ext cx="5943600" cy="110799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493818"/>
            <a:ext cx="3886200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276600" cy="11079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438400"/>
            <a:ext cx="8610600" cy="2831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কারণগুলো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বর্ণনা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667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37" y="1066800"/>
            <a:ext cx="6594761" cy="4201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7200" y="5511225"/>
            <a:ext cx="815340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 প্রতি কোন ব্যাক্তির আসক্তিকেই মাদকাসক্তি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228600"/>
            <a:ext cx="2971801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সুত্রপাত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143000"/>
            <a:ext cx="6817329" cy="361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" y="5029200"/>
            <a:ext cx="8362110" cy="1200329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সঙ্গীদের সাথে মেলামেশার কারনেই মাদকাসক্তির সুত্রপাত শুরু হয়।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67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2743200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56" y="1676400"/>
            <a:ext cx="2916853" cy="3157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90600" y="5172393"/>
            <a:ext cx="7086600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সুত্রপাত হয় কিভাবে?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99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33" y="228600"/>
            <a:ext cx="4063933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7" y="1295400"/>
            <a:ext cx="4114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/>
          <a:stretch/>
        </p:blipFill>
        <p:spPr>
          <a:xfrm>
            <a:off x="4572000" y="1295400"/>
            <a:ext cx="4267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0600" y="5132457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324600" y="5132457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01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250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64</cp:revision>
  <dcterms:created xsi:type="dcterms:W3CDTF">2006-08-16T00:00:00Z</dcterms:created>
  <dcterms:modified xsi:type="dcterms:W3CDTF">2020-12-16T14:09:00Z</dcterms:modified>
</cp:coreProperties>
</file>