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4" r:id="rId2"/>
    <p:sldId id="259" r:id="rId3"/>
    <p:sldId id="260" r:id="rId4"/>
    <p:sldId id="312" r:id="rId5"/>
    <p:sldId id="279" r:id="rId6"/>
    <p:sldId id="311" r:id="rId7"/>
    <p:sldId id="321" r:id="rId8"/>
    <p:sldId id="322" r:id="rId9"/>
    <p:sldId id="323" r:id="rId10"/>
    <p:sldId id="324" r:id="rId11"/>
    <p:sldId id="317" r:id="rId12"/>
    <p:sldId id="320" r:id="rId13"/>
    <p:sldId id="2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91" autoAdjust="0"/>
    <p:restoredTop sz="86380" autoAdjust="0"/>
  </p:normalViewPr>
  <p:slideViewPr>
    <p:cSldViewPr snapToGrid="0">
      <p:cViewPr varScale="1">
        <p:scale>
          <a:sx n="63" d="100"/>
          <a:sy n="63" d="100"/>
        </p:scale>
        <p:origin x="-90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64" y="166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B9143-5873-4F44-B798-88E96A226541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E65BF-3661-45FB-96A2-12427993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2AABF-FED4-4E28-A546-1ECA70385DA1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D86D3-1BC1-4E7A-9413-CC695FF2A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6335C4-45C1-4064-8E34-35910307B365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9FA3DC-8EFA-4D1B-84D1-BCBF96B070B9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EF2AABF-FED4-4E28-A546-1ECA70385DA1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EF2AABF-FED4-4E28-A546-1ECA70385DA1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8157292-4880-492E-BA87-2B5F6C0A0566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736EEDA-F4D1-40C4-87B5-2DD6C5DFC92B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E9CE-8C35-4CA5-9DA8-AAF796238EF7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181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65909-F8F9-46B2-B356-2A350D302086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38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E8D9-14D1-4162-BC69-91295C49A21E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07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0837-519C-48E2-9AD4-87961960EEE0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00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1338-F0BA-4006-A14F-D3D4DF1B4FA1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89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3DA2-9188-46D2-954B-4848A9F97587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74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8DB8-352E-4318-8A79-FDE2EA5ABB10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852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9FC4-B843-42E6-A54A-7A0BA06494AB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520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6C74-773C-4B35-BEB8-46411FBA593F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941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92A1-C517-4591-B15A-399B89994FC3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41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20F5-1FCC-4778-ADC6-B1DF601A1C89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02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A5D06-9884-41C1-905B-05BF9997F20D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1CD8-73A9-446C-ADB2-144417DF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64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93080"/>
            <a:ext cx="12192000" cy="14478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আসসালামুয়ালাইকুম ওয়ারাহমাতুল্লাহ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735" y="2571844"/>
            <a:ext cx="1491519" cy="1296328"/>
          </a:xfrm>
          <a:prstGeom prst="ellipse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9152" y="1279803"/>
            <a:ext cx="1450861" cy="1277098"/>
          </a:xfrm>
          <a:prstGeom prst="ellipse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21262" y="2963611"/>
            <a:ext cx="1453426" cy="1314200"/>
          </a:xfrm>
          <a:prstGeom prst="ellipse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5822" y="2555823"/>
            <a:ext cx="1988858" cy="1729251"/>
          </a:xfrm>
          <a:prstGeom prst="ellipse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6560" y="1781611"/>
            <a:ext cx="1440029" cy="1251576"/>
          </a:xfrm>
          <a:prstGeom prst="ellipse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5020" y="4066763"/>
            <a:ext cx="1629588" cy="1416329"/>
          </a:xfrm>
          <a:prstGeom prst="ellipse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228" y="3163301"/>
            <a:ext cx="1622011" cy="1409743"/>
          </a:xfrm>
          <a:prstGeom prst="ellipse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29189" y="2476107"/>
            <a:ext cx="1645418" cy="1487801"/>
          </a:xfrm>
          <a:prstGeom prst="ellipse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0563" y="4148651"/>
            <a:ext cx="1645418" cy="1487801"/>
          </a:xfrm>
          <a:prstGeom prst="ellipse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4465" y="1744270"/>
            <a:ext cx="1569362" cy="1419031"/>
          </a:xfrm>
          <a:prstGeom prst="ellipse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41960" y="0"/>
            <a:ext cx="1127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শ্রেণির সবাইকে স্বাগতম 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F12B-529F-43B8-B07A-878F645A54FD}" type="datetime1">
              <a:rPr lang="en-US" sz="2800" b="1" smtClean="0">
                <a:solidFill>
                  <a:srgbClr val="FF0000"/>
                </a:solidFill>
              </a:rPr>
              <a:pPr/>
              <a:t>12/16/2020</a:t>
            </a:fld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15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0"/>
            <a:ext cx="12009120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অংকনঃ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ABC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ত্রিভূজের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BA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BC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বর্ধিত করি।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" y="1053662"/>
            <a:ext cx="11932920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Cambria Math"/>
                <a:ea typeface="Cambria Math"/>
                <a:cs typeface="NikoshBAN" pitchFamily="2" charset="0"/>
              </a:rPr>
              <a:t>∆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ABC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 বহিঃস্থ 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&lt;A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&lt;C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এর সমদ্বিখন্ডক আঁকি।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উহারা পরস্পর 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বিন্দুতে ছেদ করে । 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276600"/>
            <a:ext cx="11887200" cy="12003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2"/>
                </a:solidFill>
              </a:rPr>
              <a:t> O </a:t>
            </a:r>
            <a:r>
              <a:rPr lang="bn-BD" sz="72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বিন্দু হতে</a:t>
            </a:r>
            <a:r>
              <a:rPr lang="en-US" sz="72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A</a:t>
            </a:r>
            <a:r>
              <a:rPr lang="bn-BD" sz="72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bn-BD" sz="72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বাহুর উপর লম্ব আঁকি </a:t>
            </a:r>
            <a:endParaRPr lang="en-US" sz="7200" b="1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" y="4587240"/>
            <a:ext cx="11841480" cy="19389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AC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বাহুকে 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H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বিন্দুতে ছেদ করে ।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o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কে কেন্দ্র করে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OH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সমান ব্যাসার্ধ নিয়ে বৃত্ত আঁকি।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A18-40E9-4E56-8973-822832DC4166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59" y="399245"/>
            <a:ext cx="1098567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065" y="1880314"/>
            <a:ext cx="6555346" cy="36625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 ভিডিও দেখে একটি নিদিষ্ট ত্রিভূজে বহিঃবৃত্ত অংকন করে দেখাও ।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8771" y="1906073"/>
            <a:ext cx="4641460" cy="417275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7CE9-F46E-4325-A57E-E9152A1B8954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046" y="472440"/>
            <a:ext cx="11773943" cy="4770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138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13800" b="1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6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742" y="2835961"/>
            <a:ext cx="11655380" cy="304698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bn-BD" sz="96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 নিদিষ্ট ত্রিভূজে পরিবৃত্ত অংকন করে আনবে । </a:t>
            </a:r>
            <a:endParaRPr lang="en-US" sz="96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 flipH="1" flipV="1">
            <a:off x="5821250" y="4242942"/>
            <a:ext cx="77274" cy="17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3697-C8AF-41DD-AD86-2F0EDD883759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4070" y="1921159"/>
            <a:ext cx="4363860" cy="4378726"/>
          </a:xfrm>
          <a:prstGeom prst="ellipse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845972"/>
            <a:ext cx="2725003" cy="2531246"/>
          </a:xfrm>
          <a:prstGeom prst="ellipse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25385" y="2845972"/>
            <a:ext cx="2728415" cy="2531246"/>
          </a:xfrm>
          <a:prstGeom prst="ellipse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0D6F-7F23-489A-BA2A-743A787CB027}" type="datetime1">
              <a:rPr lang="en-US" smtClean="0"/>
              <a:pPr/>
              <a:t>12/16/2020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488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 noGrp="1"/>
          </p:cNvSpPr>
          <p:nvPr>
            <p:ph sz="half" idx="1"/>
          </p:nvPr>
        </p:nvSpPr>
        <p:spPr>
          <a:xfrm>
            <a:off x="347730" y="1961046"/>
            <a:ext cx="6537979" cy="4843377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মোখলেছুর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bn-BD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সিনিয়র  শিক্ষক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শাসনপাড়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আটিটি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লালমাই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মোবাঃ০১৮১৫৭২১০৩৭ </a:t>
            </a:r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mokles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321549@gmail.com</a:t>
            </a:r>
            <a:endParaRPr lang="bn-BD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Arial" pitchFamily="34" charset="0"/>
              <a:cs typeface="NikoshBAN" pitchFamily="2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title"/>
          </p:nvPr>
        </p:nvSpPr>
        <p:spPr>
          <a:xfrm>
            <a:off x="334851" y="487955"/>
            <a:ext cx="11565228" cy="1325563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6000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b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 descr="IMG_20200918_09055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83896" y="1987826"/>
            <a:ext cx="5009321" cy="4870174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41920" y="6492875"/>
            <a:ext cx="2743200" cy="365125"/>
          </a:xfrm>
        </p:spPr>
        <p:txBody>
          <a:bodyPr/>
          <a:lstStyle/>
          <a:p>
            <a:fld id="{898FDB4E-A0E1-4839-91E9-78B07263B8D1}" type="datetime1">
              <a:rPr lang="en-US" sz="2800" b="1" smtClean="0">
                <a:solidFill>
                  <a:srgbClr val="FF0000"/>
                </a:solidFill>
              </a:rPr>
              <a:pPr/>
              <a:t>12/16/2020</a:t>
            </a:fld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481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6000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000" b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968319" cy="4351338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r>
              <a:rPr lang="en-US" sz="5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r>
              <a:rPr lang="en-US" sz="5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Vrinda" panose="02000500000000020004" pitchFamily="2" charset="0"/>
                <a:cs typeface="Vrinda" panose="02000500000000020004" pitchFamily="2" charset="0"/>
              </a:rPr>
              <a:t>(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সম্পাদ্য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r>
              <a:rPr lang="en-US" sz="5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৫০ </a:t>
            </a:r>
            <a:r>
              <a:rPr lang="en-US" sz="5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r>
              <a:rPr lang="en-US" sz="5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5400" b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04/12/২০20 </a:t>
            </a:r>
            <a:r>
              <a:rPr lang="en-US" sz="5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খ্রিঃ</a:t>
            </a:r>
            <a:r>
              <a:rPr lang="en-US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7272" y="1803042"/>
            <a:ext cx="3451746" cy="4327302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86AF-0044-4639-967B-6FFBA4E97335}" type="datetime1">
              <a:rPr lang="en-US" sz="32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12/16/2020</a:t>
            </a:fld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9349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14400" y="0"/>
            <a:ext cx="1036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চিত্রটি লক্ষ্য কর 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83480" y="1280160"/>
            <a:ext cx="702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ইহা কোন জ্যামিতিক আকৃতি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42760" y="1981200"/>
            <a:ext cx="2865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ত্রিভূজ </a:t>
            </a:r>
            <a:endParaRPr lang="en-US" sz="7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77200" y="562356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44880" y="5852160"/>
            <a:ext cx="364236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60120" y="4526280"/>
            <a:ext cx="2255520" cy="134112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3246120" y="4541520"/>
            <a:ext cx="1295400" cy="12954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200400" y="2941320"/>
            <a:ext cx="2514600" cy="15697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572000" y="5852160"/>
            <a:ext cx="3931920" cy="152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840480" y="3474720"/>
            <a:ext cx="2621280" cy="2362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96240" y="207264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বৃত্তটিক কি বলে? 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99120" y="3627120"/>
            <a:ext cx="3596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বহিঃবৃত্ত বলে 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6FE1-087A-4226-8458-4CCF7851E44C}" type="datetime1">
              <a:rPr lang="en-US" sz="2400" b="1" smtClean="0">
                <a:solidFill>
                  <a:srgbClr val="FF0000"/>
                </a:solidFill>
              </a:rPr>
              <a:pPr/>
              <a:t>12/16/2020</a:t>
            </a:fld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1" grpId="0"/>
      <p:bldP spid="22" grpId="0"/>
      <p:bldP spid="37" grpId="0"/>
      <p:bldP spid="38" grpId="0" animBg="1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4817" y="1802296"/>
            <a:ext cx="991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6728" y="777923"/>
            <a:ext cx="11450472" cy="5199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ত্রিভূজের বহিঃবৃত্ত সম্পর্কিত সমস্যা  ও বহিঃবৃত্ত অংকন  </a:t>
            </a:r>
            <a:r>
              <a:rPr lang="as-IN" sz="96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as-IN" sz="96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C435-B734-4FB4-8B68-F1CE5C3A3ECE}" type="datetime1">
              <a:rPr lang="en-US" sz="3200" b="1" smtClean="0">
                <a:solidFill>
                  <a:srgbClr val="FF0000"/>
                </a:solidFill>
              </a:rPr>
              <a:pPr/>
              <a:t>12/16/2020</a:t>
            </a:fld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00032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124" y="683413"/>
            <a:ext cx="11269014" cy="32316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bn-BD" sz="6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 বহিঃস্থ কোন  </a:t>
            </a:r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কি? বলতে পারবে । </a:t>
            </a:r>
            <a:endParaRPr lang="bn-IN" sz="7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" y="4099560"/>
            <a:ext cx="11338560" cy="22159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6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6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বহিঃবৃত্ত  কি? </a:t>
            </a:r>
            <a:r>
              <a:rPr lang="en-US" sz="6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পারবে।</a:t>
            </a:r>
            <a:endParaRPr lang="bn-BD" sz="6600" b="1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একটি ত্রিভূজে বহিঃবৃত্ত অংকন করতে পারবে।   </a:t>
            </a:r>
            <a:endParaRPr lang="en-US" sz="5400" b="1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DEA-2B3B-4419-9347-4FF35956D8F5}" type="datetime1">
              <a:rPr lang="en-US" sz="2400" b="1" smtClean="0">
                <a:solidFill>
                  <a:srgbClr val="FF0000"/>
                </a:solidFill>
              </a:rPr>
              <a:pPr/>
              <a:t>12/16/2020</a:t>
            </a:fld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" y="2773680"/>
            <a:ext cx="11247120" cy="30469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সমস্যাঃ কোন ত্রিভূজে একটি বহিঃবৃত্ত অংকন করতে হবে। </a:t>
            </a:r>
            <a:endParaRPr lang="en-US" sz="9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4572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সম্পাদ্য- ১১   </a:t>
            </a:r>
            <a:endParaRPr lang="en-US" sz="9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1025-7E9D-4E52-8747-E7EE519D975D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" y="426720"/>
            <a:ext cx="11597640" cy="540147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ABC</a:t>
            </a:r>
            <a:r>
              <a:rPr lang="bn-BD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একটি ত্রিভূজ । উহাতে বহিঃবৃত্ত  অংকন করি । </a:t>
            </a:r>
            <a:endParaRPr lang="en-US" sz="115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625B-56B7-4D9C-BBE0-CB4910A6AC76}" type="datetime1">
              <a:rPr lang="en-US" smtClean="0"/>
              <a:pPr/>
              <a:t>12/16/2020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" y="182880"/>
            <a:ext cx="11506200" cy="1569660"/>
          </a:xfrm>
          <a:prstGeom prst="rect">
            <a:avLst/>
          </a:prstGeom>
          <a:solidFill>
            <a:srgbClr val="7030A0"/>
          </a:solidFill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মনোযোগ সহকারে অংকন  পর্যবেক্ষণ করি। </a:t>
            </a:r>
            <a:endParaRPr lang="en-US" sz="9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73C6-1ECA-438F-B430-7354D55BDB2B}" type="datetime1">
              <a:rPr lang="en-US" smtClean="0"/>
              <a:pPr/>
              <a:t>12/16/2020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346960" y="5836920"/>
            <a:ext cx="3291840" cy="4572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316480" y="4511040"/>
            <a:ext cx="2255520" cy="126492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442460" y="4701540"/>
            <a:ext cx="1371600" cy="102108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23360" y="3627120"/>
            <a:ext cx="64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6840" y="5608320"/>
            <a:ext cx="64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B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5440" y="5897880"/>
            <a:ext cx="64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C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495800" y="2712720"/>
            <a:ext cx="3230880" cy="18288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623560" y="5791200"/>
            <a:ext cx="4450080" cy="10668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Block Arc 26"/>
          <p:cNvSpPr/>
          <p:nvPr/>
        </p:nvSpPr>
        <p:spPr>
          <a:xfrm rot="2336311">
            <a:off x="5114673" y="5257669"/>
            <a:ext cx="1070559" cy="89294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Arc 28"/>
          <p:cNvSpPr/>
          <p:nvPr/>
        </p:nvSpPr>
        <p:spPr>
          <a:xfrm rot="14630630">
            <a:off x="5852159" y="4968239"/>
            <a:ext cx="990600" cy="38100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9964899">
            <a:off x="5455921" y="5044440"/>
            <a:ext cx="990600" cy="38100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5082540" y="4305300"/>
            <a:ext cx="2118360" cy="88392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Block Arc 34"/>
          <p:cNvSpPr/>
          <p:nvPr/>
        </p:nvSpPr>
        <p:spPr>
          <a:xfrm rot="5997368">
            <a:off x="4550792" y="4099429"/>
            <a:ext cx="1070559" cy="892944"/>
          </a:xfrm>
          <a:prstGeom prst="blockArc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Arc 35"/>
          <p:cNvSpPr/>
          <p:nvPr/>
        </p:nvSpPr>
        <p:spPr>
          <a:xfrm rot="17488922">
            <a:off x="5532119" y="4693921"/>
            <a:ext cx="990600" cy="38100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256198">
            <a:off x="5288280" y="4572001"/>
            <a:ext cx="990600" cy="38100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709160" y="4541520"/>
            <a:ext cx="2636520" cy="12192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 rot="16577317">
            <a:off x="4404359" y="4922522"/>
            <a:ext cx="990600" cy="38100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8385087">
            <a:off x="5105399" y="5212080"/>
            <a:ext cx="990600" cy="38100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19964899">
            <a:off x="4008122" y="5501640"/>
            <a:ext cx="990600" cy="38100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16200000">
            <a:off x="4312921" y="5455920"/>
            <a:ext cx="990600" cy="38100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rot="10800000" flipV="1">
            <a:off x="4556760" y="4648200"/>
            <a:ext cx="1615440" cy="8686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07480" y="3977640"/>
            <a:ext cx="64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44240" y="5288280"/>
            <a:ext cx="64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H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120640" y="3764280"/>
            <a:ext cx="2407920" cy="2103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13" grpId="0"/>
      <p:bldP spid="27" grpId="0" animBg="1"/>
      <p:bldP spid="29" grpId="0" animBg="1"/>
      <p:bldP spid="30" grpId="0" animBg="1"/>
      <p:bldP spid="35" grpId="0" animBg="1"/>
      <p:bldP spid="36" grpId="0" animBg="1"/>
      <p:bldP spid="37" grpId="0" animBg="1"/>
      <p:bldP spid="40" grpId="0" animBg="1"/>
      <p:bldP spid="42" grpId="0" animBg="1"/>
      <p:bldP spid="43" grpId="0" animBg="1"/>
      <p:bldP spid="44" grpId="0" animBg="1"/>
      <p:bldP spid="47" grpId="0"/>
      <p:bldP spid="48" grpId="0"/>
      <p:bldP spid="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1644</TotalTime>
  <Words>234</Words>
  <Application>Microsoft Office PowerPoint</Application>
  <PresentationFormat>Custom</PresentationFormat>
  <Paragraphs>64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আসসালামুয়ালাইকুম ওয়ারাহমাতুল্লাহ </vt:lpstr>
      <vt:lpstr>শিক্ষক পরিচিতি </vt:lpstr>
      <vt:lpstr>পাঠ পরিচিতি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সবাইকে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সকল শিক্ষার্থীদের স্বাগতম</dc:title>
  <dc:creator>kamrulahmed5</dc:creator>
  <cp:lastModifiedBy>pc world</cp:lastModifiedBy>
  <cp:revision>291</cp:revision>
  <dcterms:created xsi:type="dcterms:W3CDTF">2017-05-20T14:37:54Z</dcterms:created>
  <dcterms:modified xsi:type="dcterms:W3CDTF">2020-12-16T01:03:04Z</dcterms:modified>
</cp:coreProperties>
</file>