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84" r:id="rId3"/>
    <p:sldId id="259" r:id="rId4"/>
    <p:sldId id="260" r:id="rId5"/>
    <p:sldId id="261" r:id="rId6"/>
    <p:sldId id="262" r:id="rId7"/>
    <p:sldId id="263" r:id="rId8"/>
    <p:sldId id="283" r:id="rId9"/>
    <p:sldId id="271" r:id="rId10"/>
    <p:sldId id="282" r:id="rId11"/>
    <p:sldId id="272" r:id="rId12"/>
    <p:sldId id="273" r:id="rId13"/>
    <p:sldId id="275" r:id="rId14"/>
    <p:sldId id="267" r:id="rId15"/>
    <p:sldId id="268" r:id="rId16"/>
    <p:sldId id="270" r:id="rId17"/>
    <p:sldId id="269" r:id="rId18"/>
    <p:sldId id="266" r:id="rId19"/>
    <p:sldId id="277" r:id="rId20"/>
    <p:sldId id="278" r:id="rId21"/>
    <p:sldId id="279" r:id="rId22"/>
    <p:sldId id="281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F97E8-5017-48B8-9643-7E3DC16DF4ED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C879B-6165-491D-8549-7A67C78DA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C879B-6165-491D-8549-7A67C78DA7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C879B-6165-491D-8549-7A67C78DA7D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46580-D91B-4660-B143-CC805504B98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A49B-E6B5-4674-A5A8-317114B8C9A3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C5A3-0AD4-46F6-A9F4-A341BBC0C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A49B-E6B5-4674-A5A8-317114B8C9A3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C5A3-0AD4-46F6-A9F4-A341BBC0C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A49B-E6B5-4674-A5A8-317114B8C9A3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C5A3-0AD4-46F6-A9F4-A341BBC0C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A49B-E6B5-4674-A5A8-317114B8C9A3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C5A3-0AD4-46F6-A9F4-A341BBC0C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A49B-E6B5-4674-A5A8-317114B8C9A3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C5A3-0AD4-46F6-A9F4-A341BBC0C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A49B-E6B5-4674-A5A8-317114B8C9A3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C5A3-0AD4-46F6-A9F4-A341BBC0C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A49B-E6B5-4674-A5A8-317114B8C9A3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C5A3-0AD4-46F6-A9F4-A341BBC0C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A49B-E6B5-4674-A5A8-317114B8C9A3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C5A3-0AD4-46F6-A9F4-A341BBC0C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A49B-E6B5-4674-A5A8-317114B8C9A3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C5A3-0AD4-46F6-A9F4-A341BBC0C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A49B-E6B5-4674-A5A8-317114B8C9A3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C5A3-0AD4-46F6-A9F4-A341BBC0C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A49B-E6B5-4674-A5A8-317114B8C9A3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EC5A3-0AD4-46F6-A9F4-A341BBC0C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9A49B-E6B5-4674-A5A8-317114B8C9A3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EC5A3-0AD4-46F6-A9F4-A341BBC0C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208" y="1392703"/>
            <a:ext cx="8632991" cy="48533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90843"/>
            <a:ext cx="807720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err="1">
                <a:ln>
                  <a:solidFill>
                    <a:srgbClr val="FF0000"/>
                  </a:solidFill>
                </a:ln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23900" dirty="0">
                <a:ln>
                  <a:solidFill>
                    <a:srgbClr val="FF0000"/>
                  </a:solidFill>
                </a:ln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3900" dirty="0">
              <a:ln>
                <a:solidFill>
                  <a:srgbClr val="FF0000"/>
                </a:solidFill>
              </a:ln>
              <a:solidFill>
                <a:srgbClr val="0066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925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3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68580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আমরা কী কী রোগে আক্রান্ত হই</a:t>
            </a:r>
            <a:r>
              <a:rPr lang="en-US" sz="400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524000"/>
            <a:ext cx="7010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সর্দি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133600"/>
            <a:ext cx="70104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জ্বর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3424535"/>
            <a:ext cx="7010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টাইফয়েড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4796135"/>
            <a:ext cx="71628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কলেরা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5486400"/>
            <a:ext cx="7162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যক্ষা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2743200"/>
            <a:ext cx="70104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ডায়রিয়া,আমাশয়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4110335"/>
            <a:ext cx="7086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>
                <a:latin typeface="NikoshBAN" pitchFamily="2" charset="0"/>
                <a:cs typeface="NikoshBAN" pitchFamily="2" charset="0"/>
              </a:rPr>
              <a:t>বসন্ত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4114"/>
            <a:ext cx="80010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ছ</a:t>
            </a:r>
            <a:r>
              <a:rPr lang="bn-BD" sz="4000">
                <a:latin typeface="NikoshBAN" pitchFamily="2" charset="0"/>
                <a:cs typeface="NikoshBAN" pitchFamily="2" charset="0"/>
              </a:rPr>
              <a:t>ড়ায়?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apture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5600"/>
            <a:ext cx="914400" cy="1752600"/>
          </a:xfrm>
          <a:prstGeom prst="rect">
            <a:avLst/>
          </a:prstGeom>
        </p:spPr>
      </p:pic>
      <p:pic>
        <p:nvPicPr>
          <p:cNvPr id="6" name="Picture 5" descr="Capture2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091222"/>
            <a:ext cx="1183158" cy="1785578"/>
          </a:xfrm>
          <a:prstGeom prst="rect">
            <a:avLst/>
          </a:prstGeom>
        </p:spPr>
      </p:pic>
      <p:pic>
        <p:nvPicPr>
          <p:cNvPr id="7" name="Picture 6" descr="Capture2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825190"/>
            <a:ext cx="1219200" cy="1427356"/>
          </a:xfrm>
          <a:prstGeom prst="rect">
            <a:avLst/>
          </a:prstGeom>
        </p:spPr>
      </p:pic>
      <p:pic>
        <p:nvPicPr>
          <p:cNvPr id="8" name="Picture 7" descr="Capture2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5610061"/>
            <a:ext cx="1495634" cy="1171739"/>
          </a:xfrm>
          <a:prstGeom prst="rect">
            <a:avLst/>
          </a:prstGeom>
        </p:spPr>
      </p:pic>
      <p:pic>
        <p:nvPicPr>
          <p:cNvPr id="9" name="Picture 8" descr="Capture2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990600"/>
            <a:ext cx="1371600" cy="5334000"/>
          </a:xfrm>
          <a:prstGeom prst="rect">
            <a:avLst/>
          </a:prstGeom>
        </p:spPr>
      </p:pic>
      <p:pic>
        <p:nvPicPr>
          <p:cNvPr id="11" name="Picture 10" descr="44650619-doctor-makes-vaccination-to-the-patient-sick-boy-lies-in-bed-illustratio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914400"/>
            <a:ext cx="2590800" cy="54102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19170030">
            <a:off x="475205" y="2555098"/>
            <a:ext cx="1374638" cy="207655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990600" y="3678545"/>
            <a:ext cx="838200" cy="207655"/>
          </a:xfrm>
          <a:prstGeom prst="rightArrow">
            <a:avLst/>
          </a:prstGeom>
          <a:solidFill>
            <a:srgbClr val="00B05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843317">
            <a:off x="447337" y="4882637"/>
            <a:ext cx="1374638" cy="20765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048000" y="1600201"/>
            <a:ext cx="1135266" cy="223894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20207657">
            <a:off x="3315417" y="5418131"/>
            <a:ext cx="876616" cy="17474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3276600" y="3733800"/>
            <a:ext cx="906666" cy="228600"/>
          </a:xfrm>
          <a:prstGeom prst="rightArrow">
            <a:avLst/>
          </a:prstGeom>
          <a:solidFill>
            <a:srgbClr val="00B05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450695">
            <a:off x="5627875" y="1856171"/>
            <a:ext cx="1447605" cy="220500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715000" y="3733800"/>
            <a:ext cx="609600" cy="228600"/>
          </a:xfrm>
          <a:prstGeom prst="rightArrow">
            <a:avLst/>
          </a:prstGeom>
          <a:solidFill>
            <a:srgbClr val="00B05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5715000" y="5105400"/>
            <a:ext cx="685800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80010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3657600"/>
            <a:ext cx="30480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দূষিত পানি পান  করলে</a:t>
            </a:r>
          </a:p>
        </p:txBody>
      </p:sp>
      <p:pic>
        <p:nvPicPr>
          <p:cNvPr id="6" name="Picture 5" descr="10407447_973874565967952_155092920014184423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66800"/>
            <a:ext cx="2350388" cy="2362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19600" y="3657600"/>
            <a:ext cx="44958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খাবার আগে হাত পানি ও সাবান দিয়ে না ধুলে</a:t>
            </a:r>
          </a:p>
        </p:txBody>
      </p:sp>
      <p:pic>
        <p:nvPicPr>
          <p:cNvPr id="8" name="Picture 7" descr="Capture4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990600"/>
            <a:ext cx="3276600" cy="24465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6167735"/>
            <a:ext cx="83820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পচা ও বাসি খাবার খেলে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200" y="4343400"/>
            <a:ext cx="8382000" cy="1627632"/>
            <a:chOff x="381000" y="4343400"/>
            <a:chExt cx="7505700" cy="1627632"/>
          </a:xfrm>
        </p:grpSpPr>
        <p:pic>
          <p:nvPicPr>
            <p:cNvPr id="10" name="Picture 9" descr="images (9).jpeg"/>
            <p:cNvPicPr>
              <a:picLocks noChangeAspect="1"/>
            </p:cNvPicPr>
            <p:nvPr/>
          </p:nvPicPr>
          <p:blipFill>
            <a:blip r:embed="rId4"/>
            <a:srcRect l="50000" t="2083" r="-2083" b="52083"/>
            <a:stretch>
              <a:fillRect/>
            </a:stretch>
          </p:blipFill>
          <p:spPr>
            <a:xfrm>
              <a:off x="381000" y="4343400"/>
              <a:ext cx="3124200" cy="1627632"/>
            </a:xfrm>
            <a:prstGeom prst="rect">
              <a:avLst/>
            </a:prstGeom>
          </p:spPr>
        </p:pic>
        <p:pic>
          <p:nvPicPr>
            <p:cNvPr id="11" name="Picture 10" descr="images (9).jpeg"/>
            <p:cNvPicPr>
              <a:picLocks noChangeAspect="1"/>
            </p:cNvPicPr>
            <p:nvPr/>
          </p:nvPicPr>
          <p:blipFill>
            <a:blip r:embed="rId4"/>
            <a:srcRect l="50000" t="47917"/>
            <a:stretch>
              <a:fillRect/>
            </a:stretch>
          </p:blipFill>
          <p:spPr>
            <a:xfrm flipH="1">
              <a:off x="3352800" y="4343400"/>
              <a:ext cx="2057400" cy="1600200"/>
            </a:xfrm>
            <a:prstGeom prst="rect">
              <a:avLst/>
            </a:prstGeom>
          </p:spPr>
        </p:pic>
        <p:pic>
          <p:nvPicPr>
            <p:cNvPr id="12" name="Picture 11" descr="1 (1).jpe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10200" y="4343400"/>
              <a:ext cx="2476500" cy="15434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80010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3657600"/>
            <a:ext cx="83058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মলমূত্র ত্যাগের পর দুই হাত ভাল করে পানি ও সাবান দিয়ে না ধুলে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950803"/>
            <a:ext cx="327660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ময়লা হাতে চোখ ঘষলে বা অপরিষ্কার হাত মুখে দিলে</a:t>
            </a:r>
          </a:p>
        </p:txBody>
      </p:sp>
      <p:pic>
        <p:nvPicPr>
          <p:cNvPr id="13" name="Picture 12" descr="Capture4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1143000"/>
            <a:ext cx="3816896" cy="2362200"/>
          </a:xfrm>
          <a:prstGeom prst="rect">
            <a:avLst/>
          </a:prstGeom>
        </p:spPr>
      </p:pic>
      <p:pic>
        <p:nvPicPr>
          <p:cNvPr id="14" name="Picture 13" descr="Capture4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134872"/>
            <a:ext cx="4419600" cy="2446528"/>
          </a:xfrm>
          <a:prstGeom prst="rect">
            <a:avLst/>
          </a:prstGeom>
        </p:spPr>
      </p:pic>
      <p:pic>
        <p:nvPicPr>
          <p:cNvPr id="15" name="Picture 14" descr="Capture5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215464"/>
            <a:ext cx="3429000" cy="1728136"/>
          </a:xfrm>
          <a:prstGeom prst="rect">
            <a:avLst/>
          </a:prstGeom>
        </p:spPr>
      </p:pic>
      <p:pic>
        <p:nvPicPr>
          <p:cNvPr id="10" name="Picture 9" descr="1530248279359-33952744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4267199"/>
            <a:ext cx="3810000" cy="15240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76800" y="5950803"/>
            <a:ext cx="381000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শরীর পরিষ্কার পরিছন্ন 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না রাখলে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6858000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কীভাবে দেহ সুস্থ রাখতে পারি?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apture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2591162" cy="236220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 descr="Capture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295400"/>
            <a:ext cx="2362200" cy="23622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7" descr="Capture4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19200"/>
            <a:ext cx="2835151" cy="236220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304800" y="3733800"/>
            <a:ext cx="86106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প্রতিদিন শরীর পরিষ্কার পরিছন্ন রাখা</a:t>
            </a:r>
          </a:p>
        </p:txBody>
      </p:sp>
      <p:pic>
        <p:nvPicPr>
          <p:cNvPr id="10" name="Picture 9" descr="Capture4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325007"/>
            <a:ext cx="4040953" cy="16185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Picture 10" descr="Capture4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4267200"/>
            <a:ext cx="4114800" cy="16764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304800" y="6243935"/>
            <a:ext cx="8839200" cy="46166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খাবার পূর্বে ও পরে এবং ল্যাট্রিন ব্যবহারের পর হাত ধোয়া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1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6858000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কীভাবে দেহ সুস্থ রাখতে পারি?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6172200"/>
            <a:ext cx="8229600" cy="46166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পর্যাপ্ত পরিমাণে বিশ্রাম</a:t>
            </a:r>
          </a:p>
        </p:txBody>
      </p:sp>
      <p:pic>
        <p:nvPicPr>
          <p:cNvPr id="14" name="Picture 13" descr="Capture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810000"/>
            <a:ext cx="3581400" cy="207561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304800" y="3124200"/>
            <a:ext cx="8382000" cy="46166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শারীরিক কসরত</a:t>
            </a:r>
          </a:p>
        </p:txBody>
      </p:sp>
      <p:pic>
        <p:nvPicPr>
          <p:cNvPr id="16" name="Picture 15" descr="Capture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47800"/>
            <a:ext cx="4048488" cy="154335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Picture 16" descr="1529856292332-193569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71600"/>
            <a:ext cx="3886200" cy="16764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8" descr="family-watching-tv-time-clipart-vector_csp2307155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810000"/>
            <a:ext cx="4648200" cy="2281514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-14877350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2971800"/>
            <a:ext cx="2362200" cy="99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full_686352729_14458714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143000"/>
            <a:ext cx="3048000" cy="11637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pabnar-gr.jpg"/>
          <p:cNvPicPr>
            <a:picLocks noChangeAspect="1"/>
          </p:cNvPicPr>
          <p:nvPr/>
        </p:nvPicPr>
        <p:blipFill>
          <a:blip r:embed="rId4"/>
          <a:srcRect l="16474" r="16602"/>
          <a:stretch>
            <a:fillRect/>
          </a:stretch>
        </p:blipFill>
        <p:spPr>
          <a:xfrm>
            <a:off x="5715000" y="2971800"/>
            <a:ext cx="2971800" cy="99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200400" y="4038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ডিম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24384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মাংস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40386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ঘি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one-glass-milk.jpg"/>
          <p:cNvPicPr>
            <a:picLocks noChangeAspect="1"/>
          </p:cNvPicPr>
          <p:nvPr/>
        </p:nvPicPr>
        <p:blipFill>
          <a:blip r:embed="rId5"/>
          <a:srcRect l="18036" t="16063" r="27107"/>
          <a:stretch>
            <a:fillRect/>
          </a:stretch>
        </p:blipFill>
        <p:spPr>
          <a:xfrm>
            <a:off x="228600" y="2971800"/>
            <a:ext cx="2438400" cy="10040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533400" y="40386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দুধ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5715000"/>
            <a:ext cx="2514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আলু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14" name="Picture 13" descr="10410806_1654452798140443_6-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9800" y="4800600"/>
            <a:ext cx="2924907" cy="99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 descr="d557d69f-b974-4bf0-bfbb-adcae527669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1143000"/>
            <a:ext cx="2438400" cy="11800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 descr="ফুলকপি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4200" y="4800600"/>
            <a:ext cx="2689039" cy="99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 descr="potatoes-against-white-backgroun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600" y="4800600"/>
            <a:ext cx="2590800" cy="9691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/>
          <p:cNvSpPr txBox="1"/>
          <p:nvPr/>
        </p:nvSpPr>
        <p:spPr>
          <a:xfrm>
            <a:off x="685800" y="22860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ভাত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3429000" y="57150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ফুলকপি</a:t>
            </a:r>
            <a:endParaRPr lang="en-US" sz="3200" dirty="0"/>
          </a:p>
        </p:txBody>
      </p:sp>
      <p:pic>
        <p:nvPicPr>
          <p:cNvPr id="21" name="Picture 20" descr="images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1800" y="1162051"/>
            <a:ext cx="2362200" cy="11239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TextBox 21"/>
          <p:cNvSpPr txBox="1"/>
          <p:nvPr/>
        </p:nvSpPr>
        <p:spPr>
          <a:xfrm>
            <a:off x="3048000" y="23622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মাছ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838200" y="152400"/>
            <a:ext cx="6858000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কীভাবে দেহ সুস্থ রাখতে পারি?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0" y="5791200"/>
            <a:ext cx="304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পাউরুটি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81000" y="6324600"/>
            <a:ext cx="8382000" cy="46166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সুষম খাদ্য গ্রহণ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9" grpId="0"/>
      <p:bldP spid="20" grpId="0"/>
      <p:bldP spid="22" grpId="0"/>
      <p:bldP spid="23" grpId="1" animBg="1"/>
      <p:bldP spid="25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6858000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কীভাবে দেহ সুস্থ রাখতে পারি?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5638800"/>
            <a:ext cx="7239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পরিবেশ পরিছন্ন রাখা</a:t>
            </a:r>
          </a:p>
        </p:txBody>
      </p:sp>
      <p:pic>
        <p:nvPicPr>
          <p:cNvPr id="12" name="Picture 11" descr="1529857819940-10966029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71600"/>
            <a:ext cx="7162800" cy="421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68580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কীভাবে দেহ সুস্থ রাখতে পারি?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524000"/>
            <a:ext cx="7010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প্রতিদিন শরীর পরিষ্কার পরিছন্ন রাখা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5562600"/>
            <a:ext cx="7162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পরিবেশ পরিছন্ন রাখা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2967335"/>
            <a:ext cx="70866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পর্যাপ্ত পরিমাণে ঘুমানো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4338935"/>
            <a:ext cx="70866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পর্যাপ্ত পরিমাণে বিশ্রাম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4953000"/>
            <a:ext cx="70104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সুষম খাদ্য গ্রহণ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2205335"/>
            <a:ext cx="70104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খাবার পূর্বে ও পরে হাত ধোয়া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800" y="3653135"/>
            <a:ext cx="70866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পরিমিত ব্যায়াম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8600"/>
            <a:ext cx="64008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কীভাবে রোগ নিরাময় করা যায়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6336268"/>
            <a:ext cx="4800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নিরাপদ পানি  পান করা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3810000"/>
            <a:ext cx="45720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ডাক্তারের  সাথে পরামর্শ করা / ডাক্তার দেখানো</a:t>
            </a:r>
          </a:p>
        </p:txBody>
      </p:sp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0"/>
            <a:ext cx="3962400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600" y="3810000"/>
            <a:ext cx="3886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ঔষধ খাওয়া</a:t>
            </a:r>
          </a:p>
        </p:txBody>
      </p:sp>
      <p:pic>
        <p:nvPicPr>
          <p:cNvPr id="8" name="Picture 7" descr="images (6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203313"/>
            <a:ext cx="4038600" cy="24542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57800" y="6324600"/>
            <a:ext cx="37338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পুষ্টিকর খাবার খেতে হবে</a:t>
            </a:r>
            <a:endParaRPr lang="en-US" sz="2400" dirty="0"/>
          </a:p>
        </p:txBody>
      </p:sp>
      <p:pic>
        <p:nvPicPr>
          <p:cNvPr id="12" name="Picture 11" descr="Capture3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4419600"/>
            <a:ext cx="3962400" cy="1759299"/>
          </a:xfrm>
          <a:prstGeom prst="rect">
            <a:avLst/>
          </a:prstGeom>
        </p:spPr>
      </p:pic>
      <p:pic>
        <p:nvPicPr>
          <p:cNvPr id="13" name="Picture 12" descr="Capture4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32299"/>
            <a:ext cx="5181600" cy="1903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3044" y="62440"/>
            <a:ext cx="3429000" cy="1066800"/>
            <a:chOff x="2286000" y="381000"/>
            <a:chExt cx="4572000" cy="1066800"/>
          </a:xfrm>
        </p:grpSpPr>
        <p:sp>
          <p:nvSpPr>
            <p:cNvPr id="3" name="Flowchart: Merge 2"/>
            <p:cNvSpPr/>
            <p:nvPr/>
          </p:nvSpPr>
          <p:spPr>
            <a:xfrm>
              <a:off x="2286000" y="381000"/>
              <a:ext cx="4572000" cy="1066800"/>
            </a:xfrm>
            <a:prstGeom prst="flowChartMerg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76600" y="435114"/>
              <a:ext cx="2514600" cy="70788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পরিচিতি </a:t>
              </a:r>
              <a:endPara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2400" y="1371600"/>
            <a:ext cx="8577775" cy="4950878"/>
            <a:chOff x="1275446" y="1202872"/>
            <a:chExt cx="3581400" cy="914400"/>
          </a:xfrm>
        </p:grpSpPr>
        <p:sp>
          <p:nvSpPr>
            <p:cNvPr id="6" name="Flowchart: Decision 5"/>
            <p:cNvSpPr/>
            <p:nvPr/>
          </p:nvSpPr>
          <p:spPr>
            <a:xfrm>
              <a:off x="1275446" y="1202872"/>
              <a:ext cx="3581400" cy="914400"/>
            </a:xfrm>
            <a:prstGeom prst="flowChartDecision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50940" y="1379280"/>
              <a:ext cx="2654107" cy="64234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কাজী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দাউদুল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ইসলাম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জগন্নাথপুর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সরকারি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আদর্শ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সদর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কুমিল্লা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399084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2400"/>
            <a:ext cx="64008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কীভাবে রোগ নিরাময় করা যায়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124200"/>
            <a:ext cx="8763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পর্যাপ্ত পরিমাণে বিশ্রাম</a:t>
            </a:r>
          </a:p>
        </p:txBody>
      </p:sp>
      <p:pic>
        <p:nvPicPr>
          <p:cNvPr id="10" name="Picture 9" descr="family-watching-tv-time-clipart-vector_csp23071554.jpg"/>
          <p:cNvPicPr>
            <a:picLocks noChangeAspect="1"/>
          </p:cNvPicPr>
          <p:nvPr/>
        </p:nvPicPr>
        <p:blipFill>
          <a:blip r:embed="rId2"/>
          <a:srcRect b="10866"/>
          <a:stretch>
            <a:fillRect/>
          </a:stretch>
        </p:blipFill>
        <p:spPr>
          <a:xfrm>
            <a:off x="76200" y="1143000"/>
            <a:ext cx="8991601" cy="190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6324600"/>
            <a:ext cx="8763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ব্যায়াম ও খেলাধুলা করা </a:t>
            </a:r>
          </a:p>
        </p:txBody>
      </p:sp>
      <p:pic>
        <p:nvPicPr>
          <p:cNvPr id="15" name="Picture 14" descr="9a491312978986937f1850576a56a53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733800"/>
            <a:ext cx="4648200" cy="2438400"/>
          </a:xfrm>
          <a:prstGeom prst="rect">
            <a:avLst/>
          </a:prstGeom>
        </p:spPr>
      </p:pic>
      <p:pic>
        <p:nvPicPr>
          <p:cNvPr id="16" name="Picture 15" descr="Capture3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657600"/>
            <a:ext cx="4038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-1447800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762000"/>
            <a:ext cx="2286000" cy="83099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133601"/>
            <a:ext cx="2133600" cy="76944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ক দল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178076"/>
            <a:ext cx="3352800" cy="1754326"/>
          </a:xfrm>
          <a:prstGeom prst="rect">
            <a:avLst/>
          </a:prstGeom>
          <a:ln/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আমরা কী কী কারণে অসুস্থ হই তার কয়েকটি কারণ লিখ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2057400"/>
            <a:ext cx="2133600" cy="838200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 দল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0" y="3200400"/>
            <a:ext cx="3048000" cy="2286000"/>
          </a:xfrm>
          <a:prstGeom prst="rect">
            <a:avLst/>
          </a:prstGeom>
          <a:ln/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দেহ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সুস্থ  রাখার কয়েকটি উপায়ের উদাহরণ দাও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701040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276600"/>
            <a:ext cx="70866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কীভাবে রোগ নিরাময় করা যায়?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5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81000"/>
            <a:ext cx="4495800" cy="6327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2819400"/>
            <a:ext cx="3733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62200" y="381000"/>
            <a:ext cx="3810000" cy="1524000"/>
          </a:xfrm>
          <a:prstGeom prst="ellipse">
            <a:avLst/>
          </a:prstGeom>
          <a:solidFill>
            <a:srgbClr val="00B05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/>
              <a:t>পাঠ                   পরিচিতি</a:t>
            </a:r>
            <a:endParaRPr lang="en-US" sz="3600" dirty="0"/>
          </a:p>
        </p:txBody>
      </p:sp>
      <p:sp>
        <p:nvSpPr>
          <p:cNvPr id="6" name="Scroll: Horizontal 5"/>
          <p:cNvSpPr/>
          <p:nvPr/>
        </p:nvSpPr>
        <p:spPr>
          <a:xfrm>
            <a:off x="717452" y="1463040"/>
            <a:ext cx="7353887" cy="5176908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অধ্যায়-8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স্বাস্থ্যবিধি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/0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/2018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04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410200"/>
            <a:ext cx="754380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আমরা কি ভাবে সুস্থ থাকতে পারি?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648200"/>
            <a:ext cx="7543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বেঁচে থাকার জন্য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আমাদের কি প্রয়োজন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962400"/>
            <a:ext cx="7467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ছবিতে  আমরা কী দেখতে পাচ্ছি?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apture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0"/>
            <a:ext cx="3505201" cy="3810000"/>
          </a:xfrm>
          <a:prstGeom prst="rect">
            <a:avLst/>
          </a:prstGeom>
        </p:spPr>
      </p:pic>
      <p:pic>
        <p:nvPicPr>
          <p:cNvPr id="9" name="Picture 8" descr="Capture3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04800"/>
            <a:ext cx="3810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/>
          <p:cNvSpPr/>
          <p:nvPr/>
        </p:nvSpPr>
        <p:spPr>
          <a:xfrm>
            <a:off x="1600200" y="0"/>
            <a:ext cx="6629400" cy="1870999"/>
          </a:xfrm>
          <a:prstGeom prst="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800" b="1" dirty="0"/>
          </a:p>
          <a:p>
            <a:pPr algn="ctr"/>
            <a:r>
              <a:rPr lang="bn-BD" sz="4800" b="1" dirty="0"/>
              <a:t>পাঠ ঘোষণাঃ</a:t>
            </a:r>
            <a:endParaRPr lang="en-US" sz="4800" b="1" dirty="0"/>
          </a:p>
          <a:p>
            <a:pPr algn="ctr"/>
            <a:endParaRPr lang="en-US" dirty="0"/>
          </a:p>
        </p:txBody>
      </p:sp>
      <p:sp>
        <p:nvSpPr>
          <p:cNvPr id="4" name="Flowchart: Process 3"/>
          <p:cNvSpPr/>
          <p:nvPr/>
        </p:nvSpPr>
        <p:spPr>
          <a:xfrm>
            <a:off x="381001" y="2362200"/>
            <a:ext cx="7922456" cy="3911993"/>
          </a:xfrm>
          <a:prstGeom prst="flowChart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endParaRPr lang="bn-BD" sz="4000" b="1" dirty="0">
              <a:solidFill>
                <a:schemeClr val="tx1"/>
              </a:solidFill>
            </a:endParaRPr>
          </a:p>
          <a:p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 এবং রোগ</a:t>
            </a:r>
            <a:endParaRPr lang="bn-BD" sz="4000" b="1" dirty="0">
              <a:solidFill>
                <a:schemeClr val="tx1"/>
              </a:solidFill>
            </a:endParaRPr>
          </a:p>
          <a:p>
            <a:r>
              <a:rPr lang="bn-BD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পৃষ্ঠাঃ 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৫৩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-৫৪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82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3048000" y="533400"/>
            <a:ext cx="2820811" cy="1198377"/>
          </a:xfrm>
          <a:prstGeom prst="flowChartPreparation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76200" y="1981200"/>
            <a:ext cx="8915400" cy="4419600"/>
          </a:xfrm>
          <a:prstGeom prst="roundRect">
            <a:avLst/>
          </a:prstGeom>
          <a:solidFill>
            <a:schemeClr val="accent3">
              <a:tint val="50000"/>
              <a:satMod val="300000"/>
            </a:schemeClr>
          </a:solidFill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৯.১.১  কয়েকটি সাধারণ রোগের নাম বলতে পারবে।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৯.১.২  বিভিন্ন রোগে আক্রান্ত হওয়ার কারণ ব্যাখ্যা করতে পারবে। 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৯.২.১ নিয়মিত খাদ্য গ্রহণ,কাজ,বিশ্রাম,ঘুম ইত্যাদির প্রয়োজনীয়তা সম্পর্কে বলতে পারবে। 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৯.২.২ স্বাস্থ্য ভাল রাখার জন্য বিভিন্ন নিয়ম মেনে চলতে হয় তা বলতে পারবে।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18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038600"/>
            <a:ext cx="784860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 এবং রোগ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685800"/>
            <a:ext cx="86868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743200"/>
            <a:ext cx="7620000" cy="23083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7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7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7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7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72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সুস্থ </a:t>
            </a:r>
            <a:r>
              <a:rPr lang="en-US" sz="72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থাকা</a:t>
            </a:r>
            <a:endParaRPr lang="en-US" sz="7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685800"/>
            <a:ext cx="86868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13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"/>
            <a:ext cx="80010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>
                <a:latin typeface="NikoshBAN" pitchFamily="2" charset="0"/>
                <a:cs typeface="NikoshBAN" pitchFamily="2" charset="0"/>
              </a:rPr>
              <a:t>অসুস্থ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হই?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096000"/>
            <a:ext cx="8077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যখন জীবাণু আমাদের শরীরে প্রবেশ করে তখন আমরা অসুস্থ হই।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apture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14400"/>
            <a:ext cx="3711388" cy="3505200"/>
          </a:xfrm>
          <a:prstGeom prst="rect">
            <a:avLst/>
          </a:prstGeom>
        </p:spPr>
      </p:pic>
      <p:pic>
        <p:nvPicPr>
          <p:cNvPr id="5" name="Picture 4" descr="Capture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987" y="914400"/>
            <a:ext cx="3848413" cy="3472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4724400"/>
            <a:ext cx="8077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আমাদের চারপাশে  অদৃশ্যমান অসংখ্য জীবাণু ছড়িয়ে আছে।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5410200"/>
            <a:ext cx="8077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এদের মধ্যে কোন কোন জীবাণু রোগ  সৃষ্টি করে।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4449548</TotalTime>
  <Words>400</Words>
  <Application>Microsoft Office PowerPoint</Application>
  <PresentationFormat>On-screen Show (4:3)</PresentationFormat>
  <Paragraphs>103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AbtahiDipu</dc:creator>
  <cp:lastModifiedBy>AbtahiDipu</cp:lastModifiedBy>
  <cp:revision>95</cp:revision>
  <dcterms:created xsi:type="dcterms:W3CDTF">2010-01-07T20:27:39Z</dcterms:created>
  <dcterms:modified xsi:type="dcterms:W3CDTF">2020-02-11T15:18:21Z</dcterms:modified>
</cp:coreProperties>
</file>