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6" r:id="rId6"/>
    <p:sldId id="264" r:id="rId7"/>
    <p:sldId id="261" r:id="rId8"/>
    <p:sldId id="267" r:id="rId9"/>
    <p:sldId id="268" r:id="rId10"/>
    <p:sldId id="269" r:id="rId11"/>
    <p:sldId id="270" r:id="rId12"/>
    <p:sldId id="271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2B5F-0D70-4DA2-BEF2-A228CD94BCD9}" type="datetimeFigureOut">
              <a:rPr lang="en-US" smtClean="0"/>
              <a:pPr/>
              <a:t>16-Dec-20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27F4-DAC2-49B4-B5FA-9AAFE80203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976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2B5F-0D70-4DA2-BEF2-A228CD94BCD9}" type="datetimeFigureOut">
              <a:rPr lang="en-US" smtClean="0"/>
              <a:pPr/>
              <a:t>16-Dec-20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27F4-DAC2-49B4-B5FA-9AAFE80203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8934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2B5F-0D70-4DA2-BEF2-A228CD94BCD9}" type="datetimeFigureOut">
              <a:rPr lang="en-US" smtClean="0"/>
              <a:pPr/>
              <a:t>16-Dec-20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27F4-DAC2-49B4-B5FA-9AAFE80203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8778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2B5F-0D70-4DA2-BEF2-A228CD94BCD9}" type="datetimeFigureOut">
              <a:rPr lang="en-US" smtClean="0"/>
              <a:pPr/>
              <a:t>16-Dec-20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27F4-DAC2-49B4-B5FA-9AAFE80203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4754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2B5F-0D70-4DA2-BEF2-A228CD94BCD9}" type="datetimeFigureOut">
              <a:rPr lang="en-US" smtClean="0"/>
              <a:pPr/>
              <a:t>16-Dec-20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27F4-DAC2-49B4-B5FA-9AAFE80203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726119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2B5F-0D70-4DA2-BEF2-A228CD94BCD9}" type="datetimeFigureOut">
              <a:rPr lang="en-US" smtClean="0"/>
              <a:pPr/>
              <a:t>16-Dec-20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27F4-DAC2-49B4-B5FA-9AAFE80203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40550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2B5F-0D70-4DA2-BEF2-A228CD94BCD9}" type="datetimeFigureOut">
              <a:rPr lang="en-US" smtClean="0"/>
              <a:pPr/>
              <a:t>16-Dec-20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27F4-DAC2-49B4-B5FA-9AAFE80203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6233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2B5F-0D70-4DA2-BEF2-A228CD94BCD9}" type="datetimeFigureOut">
              <a:rPr lang="en-US" smtClean="0"/>
              <a:pPr/>
              <a:t>16-Dec-20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27F4-DAC2-49B4-B5FA-9AAFE80203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5454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2B5F-0D70-4DA2-BEF2-A228CD94BCD9}" type="datetimeFigureOut">
              <a:rPr lang="en-US" smtClean="0"/>
              <a:pPr/>
              <a:t>16-Dec-20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27F4-DAC2-49B4-B5FA-9AAFE80203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8202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2B5F-0D70-4DA2-BEF2-A228CD94BCD9}" type="datetimeFigureOut">
              <a:rPr lang="en-US" smtClean="0"/>
              <a:pPr/>
              <a:t>16-Dec-20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27F4-DAC2-49B4-B5FA-9AAFE80203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8941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2B5F-0D70-4DA2-BEF2-A228CD94BCD9}" type="datetimeFigureOut">
              <a:rPr lang="en-US" smtClean="0"/>
              <a:pPr/>
              <a:t>16-Dec-20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27F4-DAC2-49B4-B5FA-9AAFE80203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173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2B5F-0D70-4DA2-BEF2-A228CD94BCD9}" type="datetimeFigureOut">
              <a:rPr lang="en-US" smtClean="0"/>
              <a:pPr/>
              <a:t>16-Dec-20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27F4-DAC2-49B4-B5FA-9AAFE80203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2529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2B5F-0D70-4DA2-BEF2-A228CD94BCD9}" type="datetimeFigureOut">
              <a:rPr lang="en-US" smtClean="0"/>
              <a:pPr/>
              <a:t>16-Dec-20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27F4-DAC2-49B4-B5FA-9AAFE80203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4945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2B5F-0D70-4DA2-BEF2-A228CD94BCD9}" type="datetimeFigureOut">
              <a:rPr lang="en-US" smtClean="0"/>
              <a:pPr/>
              <a:t>16-Dec-20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27F4-DAC2-49B4-B5FA-9AAFE80203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5771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2B5F-0D70-4DA2-BEF2-A228CD94BCD9}" type="datetimeFigureOut">
              <a:rPr lang="en-US" smtClean="0"/>
              <a:pPr/>
              <a:t>16-Dec-20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27F4-DAC2-49B4-B5FA-9AAFE80203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2883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2B5F-0D70-4DA2-BEF2-A228CD94BCD9}" type="datetimeFigureOut">
              <a:rPr lang="en-US" smtClean="0"/>
              <a:pPr/>
              <a:t>16-Dec-20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27F4-DAC2-49B4-B5FA-9AAFE80203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6093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82B5F-0D70-4DA2-BEF2-A228CD94BCD9}" type="datetimeFigureOut">
              <a:rPr lang="en-US" smtClean="0"/>
              <a:pPr/>
              <a:t>16-Dec-20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62F27F4-DAC2-49B4-B5FA-9AAFE80203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727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35197" y="1738003"/>
            <a:ext cx="6106855" cy="46922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02194" y="309716"/>
            <a:ext cx="62090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788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4116" y="811161"/>
            <a:ext cx="40263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কাজঃ</a:t>
            </a:r>
            <a:endParaRPr lang="en-US" sz="6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Preparation 3"/>
          <p:cNvSpPr/>
          <p:nvPr/>
        </p:nvSpPr>
        <p:spPr>
          <a:xfrm>
            <a:off x="3805082" y="1179871"/>
            <a:ext cx="7049731" cy="5383161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50425" y="2035277"/>
            <a:ext cx="4277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২    ৪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Plus 5"/>
          <p:cNvSpPr/>
          <p:nvPr/>
        </p:nvSpPr>
        <p:spPr>
          <a:xfrm>
            <a:off x="6017341" y="2165413"/>
            <a:ext cx="398207" cy="386057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250425" y="2679007"/>
            <a:ext cx="3333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২। ৬          ২</a:t>
            </a:r>
            <a:endParaRPr lang="en-US" dirty="0"/>
          </a:p>
        </p:txBody>
      </p:sp>
      <p:sp>
        <p:nvSpPr>
          <p:cNvPr id="8" name="Plus 7"/>
          <p:cNvSpPr/>
          <p:nvPr/>
        </p:nvSpPr>
        <p:spPr>
          <a:xfrm>
            <a:off x="5906727" y="2642447"/>
            <a:ext cx="368712" cy="442452"/>
          </a:xfrm>
          <a:prstGeom prst="mathPlus">
            <a:avLst>
              <a:gd name="adj1" fmla="val 155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50425" y="3274142"/>
            <a:ext cx="1887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৩। ৪        ৪</a:t>
            </a:r>
            <a:endParaRPr lang="en-US" dirty="0"/>
          </a:p>
        </p:txBody>
      </p:sp>
      <p:sp>
        <p:nvSpPr>
          <p:cNvPr id="10" name="Plus 9"/>
          <p:cNvSpPr/>
          <p:nvPr/>
        </p:nvSpPr>
        <p:spPr>
          <a:xfrm>
            <a:off x="5862483" y="3301774"/>
            <a:ext cx="309716" cy="3417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121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  <p:bldP spid="6" grpId="0" animBg="1"/>
      <p:bldP spid="7" grpId="0"/>
      <p:bldP spid="8" grpId="0" animBg="1"/>
      <p:bldP spid="9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19200" y="427704"/>
            <a:ext cx="1097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কাজঃ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73794" y="1215754"/>
            <a:ext cx="781664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১.৫+৫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২.২+৮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৩.১+৯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৪.৫+৪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৫.৩+৭</a:t>
            </a:r>
          </a:p>
          <a:p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408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4116" y="1047135"/>
            <a:ext cx="104418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 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উক্ত কাজ গুলো ঘুরে ঘুরে  মূল্যায়ন করব।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1085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95716" y="1371601"/>
            <a:ext cx="5796117" cy="47342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79871" y="221226"/>
            <a:ext cx="62975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9637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07923"/>
            <a:ext cx="10515600" cy="54690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86127572"/>
              </p:ext>
            </p:extLst>
          </p:nvPr>
        </p:nvGraphicFramePr>
        <p:xfrm>
          <a:off x="2684206" y="1592826"/>
          <a:ext cx="7475794" cy="84065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475794">
                  <a:extLst>
                    <a:ext uri="{9D8B030D-6E8A-4147-A177-3AD203B41FA5}">
                      <a16:colId xmlns:a16="http://schemas.microsoft.com/office/drawing/2014/main" xmlns="" val="597925720"/>
                    </a:ext>
                  </a:extLst>
                </a:gridCol>
              </a:tblGrid>
              <a:tr h="84065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854067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964426" y="1637071"/>
            <a:ext cx="709397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                 পাঠ পরিচিতি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92478780"/>
              </p:ext>
            </p:extLst>
          </p:nvPr>
        </p:nvGraphicFramePr>
        <p:xfrm>
          <a:off x="2684206" y="2595716"/>
          <a:ext cx="7475794" cy="32888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475794">
                  <a:extLst>
                    <a:ext uri="{9D8B030D-6E8A-4147-A177-3AD203B41FA5}">
                      <a16:colId xmlns:a16="http://schemas.microsoft.com/office/drawing/2014/main" xmlns="" val="3456117101"/>
                    </a:ext>
                  </a:extLst>
                </a:gridCol>
              </a:tblGrid>
              <a:tr h="32888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0835063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9317" y="2777631"/>
            <a:ext cx="9619805" cy="3416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নির্মল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কুমার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শ্রেনিঃ১ম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বিষয়ঃগণিত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সহঃশিক্ষক                             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 শিরোনামঃযোগ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কিসামত বড়াইবারী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সঃপ্রাঃবিদ্যালয় 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পাঠ্যাংশঃযোগ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সময়ঃ৪০মিনিট</a:t>
            </a:r>
          </a:p>
          <a:p>
            <a:r>
              <a:rPr lang="bn-IN" sz="360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smtClean="0">
                <a:latin typeface="NikoshBAN" panose="02000000000000000000" pitchFamily="2" charset="0"/>
                <a:cs typeface="NikoshBAN" panose="02000000000000000000" pitchFamily="2" charset="0"/>
              </a:rPr>
              <a:t>আদিতমারী ,লালমনিরহাট      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 flipH="1">
            <a:off x="6388671" y="2905433"/>
            <a:ext cx="56373" cy="27579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909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1371600"/>
            <a:ext cx="7696200" cy="4805363"/>
          </a:xfrm>
        </p:spPr>
        <p:txBody>
          <a:bodyPr>
            <a:norm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91380" y="699145"/>
            <a:ext cx="95127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92129" y="2024708"/>
            <a:ext cx="827384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.৯.  ১. ২ .    উপকরনের সাহায্যে সংখ্যা যোগ করে প্রতীকের মাধ্যমে প্রকাশ করতে পারবে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 . ৪ . ২.      হাতে না রেখে দুটি সংখ্যা পাশাপাশি যোগ করতে পারবে।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642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8141" y="693174"/>
            <a:ext cx="10161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ছড়া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গানের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আবেগ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bn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837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69355" y="4580297"/>
            <a:ext cx="2428875" cy="18859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03410" y="4580297"/>
            <a:ext cx="2428875" cy="18859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62182" y="1497883"/>
            <a:ext cx="2428875" cy="18859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3085" y="1497883"/>
            <a:ext cx="2428875" cy="18859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6002" y="1539447"/>
            <a:ext cx="2428875" cy="18859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12607" y="576486"/>
            <a:ext cx="9630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তিনটি ডালিম আছে</a:t>
            </a:r>
            <a:endParaRPr lang="en-US" sz="3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91120" y="3425397"/>
            <a:ext cx="6494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আরও দুটি এলো</a:t>
            </a:r>
            <a:endParaRPr lang="en-US" sz="3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561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xplosion 1 2"/>
          <p:cNvSpPr/>
          <p:nvPr/>
        </p:nvSpPr>
        <p:spPr>
          <a:xfrm flipV="1">
            <a:off x="4358147" y="1608874"/>
            <a:ext cx="626805" cy="85540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xplosion 1 3"/>
          <p:cNvSpPr/>
          <p:nvPr/>
        </p:nvSpPr>
        <p:spPr>
          <a:xfrm>
            <a:off x="6489290" y="1710814"/>
            <a:ext cx="501445" cy="737419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xplosion 1 4"/>
          <p:cNvSpPr/>
          <p:nvPr/>
        </p:nvSpPr>
        <p:spPr>
          <a:xfrm>
            <a:off x="8177981" y="1401097"/>
            <a:ext cx="715297" cy="73742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xplosion 1 5"/>
          <p:cNvSpPr/>
          <p:nvPr/>
        </p:nvSpPr>
        <p:spPr>
          <a:xfrm>
            <a:off x="3937819" y="3937819"/>
            <a:ext cx="781665" cy="89965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xplosion 1 6"/>
          <p:cNvSpPr/>
          <p:nvPr/>
        </p:nvSpPr>
        <p:spPr>
          <a:xfrm>
            <a:off x="6887497" y="3937819"/>
            <a:ext cx="722671" cy="89965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xplosion 1 7"/>
          <p:cNvSpPr/>
          <p:nvPr/>
        </p:nvSpPr>
        <p:spPr>
          <a:xfrm>
            <a:off x="8590935" y="3731343"/>
            <a:ext cx="958645" cy="85540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462981" y="294968"/>
            <a:ext cx="7669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তিনটি তারা আছে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19484" y="2534125"/>
            <a:ext cx="57334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 তিনটি এলো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75338" y="5344112"/>
            <a:ext cx="6120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মোট ছয়টি হলো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559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0438" y="516193"/>
            <a:ext cx="77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পাঠঃযোগ</a:t>
            </a:r>
            <a:endParaRPr lang="en-US" sz="60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65574" y="674431"/>
            <a:ext cx="3123278" cy="25534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0248" y="3227922"/>
            <a:ext cx="2969804" cy="2804168"/>
          </a:xfrm>
          <a:prstGeom prst="rect">
            <a:avLst/>
          </a:prstGeom>
        </p:spPr>
      </p:pic>
      <p:sp>
        <p:nvSpPr>
          <p:cNvPr id="9" name="Plus 8"/>
          <p:cNvSpPr/>
          <p:nvPr/>
        </p:nvSpPr>
        <p:spPr>
          <a:xfrm>
            <a:off x="7919885" y="4395019"/>
            <a:ext cx="2551470" cy="2426109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362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246" t="10956" r="62138" b="18095"/>
          <a:stretch/>
        </p:blipFill>
        <p:spPr>
          <a:xfrm>
            <a:off x="2469232" y="3242048"/>
            <a:ext cx="1533832" cy="234499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7147" t="6293" r="7716" b="17850"/>
          <a:stretch/>
        </p:blipFill>
        <p:spPr>
          <a:xfrm>
            <a:off x="4885814" y="3079816"/>
            <a:ext cx="1740311" cy="25072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7656" t="22879" r="12936" b="4663"/>
          <a:stretch/>
        </p:blipFill>
        <p:spPr>
          <a:xfrm>
            <a:off x="367481" y="3212550"/>
            <a:ext cx="1533832" cy="252197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10373275" flipV="1">
            <a:off x="4307503" y="4150371"/>
            <a:ext cx="1413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205" t="8808" r="52734" b="8313"/>
          <a:stretch/>
        </p:blipFill>
        <p:spPr>
          <a:xfrm>
            <a:off x="7239009" y="3050318"/>
            <a:ext cx="1975055" cy="253672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610626" y="3995514"/>
            <a:ext cx="225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035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08745" y="3917293"/>
            <a:ext cx="2183371" cy="14529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06838" y="673589"/>
            <a:ext cx="2159486" cy="14370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11023" y="3984796"/>
            <a:ext cx="2189971" cy="14573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69351" y="3914315"/>
            <a:ext cx="2233921" cy="14865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2520" y="3914315"/>
            <a:ext cx="2307662" cy="153564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5999" y="684416"/>
            <a:ext cx="2196207" cy="14614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61876" y="684416"/>
            <a:ext cx="2251613" cy="149834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6546" y="684418"/>
            <a:ext cx="2251610" cy="149834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349908" y="2468574"/>
            <a:ext cx="74921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91042" y="5633883"/>
            <a:ext cx="74921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0123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157</TotalTime>
  <Words>123</Words>
  <Application>Microsoft Office PowerPoint</Application>
  <PresentationFormat>Custom</PresentationFormat>
  <Paragraphs>40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Facet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Nirmal Kumar Ray</cp:lastModifiedBy>
  <cp:revision>47</cp:revision>
  <dcterms:created xsi:type="dcterms:W3CDTF">2019-03-26T12:59:48Z</dcterms:created>
  <dcterms:modified xsi:type="dcterms:W3CDTF">2020-12-16T03:47:02Z</dcterms:modified>
</cp:coreProperties>
</file>