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60" r:id="rId6"/>
    <p:sldId id="278" r:id="rId7"/>
    <p:sldId id="270" r:id="rId8"/>
    <p:sldId id="279" r:id="rId9"/>
    <p:sldId id="273" r:id="rId10"/>
    <p:sldId id="276" r:id="rId11"/>
    <p:sldId id="274" r:id="rId12"/>
    <p:sldId id="275" r:id="rId13"/>
    <p:sldId id="277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utiful_White_Rose_Bud_PNG_Clipart_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8153400" cy="556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5600" y="16002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143000"/>
            <a:ext cx="8458200" cy="3539430"/>
          </a:xfrm>
          <a:prstGeom prst="rect">
            <a:avLst/>
          </a:prstGeom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দরিদ্রদের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শ্রীরামকৃষ্ণের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848" y="232287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48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ri-Ramakrishna-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26670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F:\দেব-দেবী\images (98) (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90600"/>
            <a:ext cx="2514599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দেব-দেবী\images (9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90600"/>
            <a:ext cx="22098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14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95400"/>
            <a:ext cx="7467599" cy="3970318"/>
          </a:xfrm>
          <a:prstGeom prst="rect">
            <a:avLst/>
          </a:prstGeom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462679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382000" cy="3662541"/>
          </a:xfrm>
          <a:prstGeom prst="rect">
            <a:avLst/>
          </a:prstGeom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হংস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উপাধি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কৃষ্ণের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শ্রীরামকৃষ্ণের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রামকৃষ্ণ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সাধনা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35054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0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রামকৃষ্ণপরম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হংস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৫লাইনের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অনুচ্ছেদ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(019)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1143000" y="1066800"/>
            <a:ext cx="65532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8600" y="572125"/>
            <a:ext cx="8686800" cy="5232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3)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685800" y="838200"/>
            <a:ext cx="7848600" cy="51054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85800" y="2133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701" y="1041335"/>
            <a:ext cx="8484898" cy="56323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কল্লোল চক্রবর্তী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সিনিয়র শিক্ষক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রামকৃষ্ণপুর কেকে আর কে উচ্চ বিদ্যালয়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হোমনা- কুমিল্লা।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228600"/>
            <a:ext cx="685799" cy="5334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146304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44914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097" y="1752600"/>
            <a:ext cx="8229600" cy="4524315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আর্দশ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জীবনচরিত্র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তারিখ-১৬-১২-২০২০ইং।   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49759"/>
            <a:ext cx="8229600" cy="769441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be4ae_f68da54d99dcbb1d12480583578893f2.jpg_srz_691_933_75_22_0.50_1.20_0.00_jpg_srz.jpg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990600" y="609600"/>
            <a:ext cx="6705600" cy="548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46067"/>
            <a:ext cx="7162800" cy="3231654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রামকৃষ্ণ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8458200" cy="3662541"/>
          </a:xfrm>
          <a:prstGeom prst="rect">
            <a:avLst/>
          </a:prstGeom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>
              <a:lnSpc>
                <a:spcPct val="150000"/>
              </a:lnSpc>
            </a:pPr>
            <a:r>
              <a:rPr lang="en-US" sz="2800" i="1" dirty="0" err="1" smtClean="0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রামকৃষ্ণের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শ্রেষ্ট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শিষ্যের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r>
              <a:rPr lang="en-US" sz="2800" i="1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রামকৃষ্ণ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দরিদ্রদের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r>
              <a:rPr lang="en-US" sz="2800" i="1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শ্রীরামকৃষ্ণের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। </a:t>
            </a:r>
            <a:endParaRPr lang="en-US" sz="2800" i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endParaRPr lang="en-US" sz="28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380749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wami-vivekananda-wallpaper-hd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905000" y="609600"/>
            <a:ext cx="5029200" cy="525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7848600" cy="3724096"/>
          </a:xfrm>
          <a:prstGeom prst="rect">
            <a:avLst/>
          </a:prstGeom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নরেন্দ্রনাথ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407606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ri-Ramakrishna-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762000"/>
            <a:ext cx="4495800" cy="533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3823422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153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ATIK</dc:creator>
  <cp:lastModifiedBy>Kallol</cp:lastModifiedBy>
  <cp:revision>153</cp:revision>
  <dcterms:created xsi:type="dcterms:W3CDTF">2006-08-16T00:00:00Z</dcterms:created>
  <dcterms:modified xsi:type="dcterms:W3CDTF">2020-12-16T15:29:21Z</dcterms:modified>
</cp:coreProperties>
</file>