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7957-375B-4CB3-AAC3-83F6980DCC5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EC8-1830-452D-935E-D471C902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2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7957-375B-4CB3-AAC3-83F6980DCC5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EC8-1830-452D-935E-D471C902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7957-375B-4CB3-AAC3-83F6980DCC5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EC8-1830-452D-935E-D471C902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8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7957-375B-4CB3-AAC3-83F6980DCC5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EC8-1830-452D-935E-D471C902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7957-375B-4CB3-AAC3-83F6980DCC5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EC8-1830-452D-935E-D471C902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6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7957-375B-4CB3-AAC3-83F6980DCC5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EC8-1830-452D-935E-D471C902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4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7957-375B-4CB3-AAC3-83F6980DCC5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EC8-1830-452D-935E-D471C902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9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7957-375B-4CB3-AAC3-83F6980DCC5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EC8-1830-452D-935E-D471C902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3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7957-375B-4CB3-AAC3-83F6980DCC5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EC8-1830-452D-935E-D471C902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0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7957-375B-4CB3-AAC3-83F6980DCC5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EC8-1830-452D-935E-D471C902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6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7957-375B-4CB3-AAC3-83F6980DCC5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EC8-1830-452D-935E-D471C902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0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C7957-375B-4CB3-AAC3-83F6980DCC5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B1EC8-1830-452D-935E-D471C902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7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022600" y="2286000"/>
            <a:ext cx="6273800" cy="1422400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8"/>
          <a:stretch/>
        </p:blipFill>
        <p:spPr>
          <a:xfrm>
            <a:off x="635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2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5600" y="228600"/>
            <a:ext cx="3759200" cy="1422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76" b="44411"/>
          <a:stretch/>
        </p:blipFill>
        <p:spPr>
          <a:xfrm>
            <a:off x="0" y="2209800"/>
            <a:ext cx="12192000" cy="320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24800" y="2463800"/>
            <a:ext cx="3479800" cy="157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74800" y="2463800"/>
            <a:ext cx="1701800" cy="66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033000" y="4851400"/>
            <a:ext cx="1371600" cy="279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4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3117955" y="5067300"/>
            <a:ext cx="5921113" cy="9334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800" b="1" dirty="0" err="1">
                <a:ln w="1905"/>
                <a:solidFill>
                  <a:srgbClr val="00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800" b="1" dirty="0">
                <a:ln w="1905"/>
                <a:solidFill>
                  <a:srgbClr val="00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solidFill>
                  <a:srgbClr val="00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আন্তরিক</a:t>
            </a:r>
            <a:r>
              <a:rPr lang="en-US" sz="4800" b="1" dirty="0">
                <a:ln w="1905"/>
                <a:solidFill>
                  <a:srgbClr val="00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solidFill>
                  <a:srgbClr val="00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ln w="1905"/>
              <a:solidFill>
                <a:srgbClr val="0033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3"/>
          <a:stretch/>
        </p:blipFill>
        <p:spPr>
          <a:xfrm>
            <a:off x="3117955" y="1397000"/>
            <a:ext cx="5921114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6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2258" y="250370"/>
            <a:ext cx="4381500" cy="8382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335314"/>
            <a:ext cx="3657600" cy="253144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90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0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মনিরুল</a:t>
            </a:r>
            <a:r>
              <a:rPr lang="en-US" sz="90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0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7600" kern="14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70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70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70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6700" kern="14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9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59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আফছার</a:t>
            </a:r>
            <a:r>
              <a:rPr lang="en-US" sz="59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59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59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sz="5900" kern="14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9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মহেশপুর</a:t>
            </a:r>
            <a:r>
              <a:rPr lang="en-US" sz="59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9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বাকেরগঞ্জ</a:t>
            </a:r>
            <a:r>
              <a:rPr lang="en-US" sz="59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9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বরিশাল</a:t>
            </a:r>
            <a:endParaRPr lang="en-US" sz="5900" kern="14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9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59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01720574751</a:t>
            </a:r>
            <a:endParaRPr lang="en-US" sz="4200" b="1" kern="1400" dirty="0" smtClean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335314"/>
            <a:ext cx="2133600" cy="241997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157108" y="3977590"/>
            <a:ext cx="2971800" cy="5047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4108" y="4582205"/>
            <a:ext cx="5257800" cy="20621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প্রথমপত্র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তড়িৎচুম্বকীয়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বর্ণালি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0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762000"/>
            <a:ext cx="2667000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5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0400"/>
            <a:ext cx="11506200" cy="4267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তড়িৎচুম্বকীয়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বর্ণালি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14350" indent="-51435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দৈর্ঘ্য,তরঙ্গ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কম্পাঙ্ক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কোয়ান্টাম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চুম্বকীয়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বর্ণালি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None/>
            </a:pPr>
            <a:endParaRPr lang="bn-BD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5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76" y="1109272"/>
            <a:ext cx="9473783" cy="4317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6171" y="217715"/>
            <a:ext cx="3120572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8343" y="5566045"/>
            <a:ext cx="2148114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রঙধনু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28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" t="6342" r="618" b="174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4892" y="0"/>
            <a:ext cx="599606" cy="31479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7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8" b="31818"/>
          <a:stretch/>
        </p:blipFill>
        <p:spPr>
          <a:xfrm>
            <a:off x="-1" y="1454726"/>
            <a:ext cx="12219709" cy="5403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" t="81212" b="3031"/>
          <a:stretch/>
        </p:blipFill>
        <p:spPr>
          <a:xfrm>
            <a:off x="0" y="-1"/>
            <a:ext cx="12192000" cy="14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67576" r="6903" b="3636"/>
          <a:stretch/>
        </p:blipFill>
        <p:spPr>
          <a:xfrm>
            <a:off x="0" y="-1"/>
            <a:ext cx="12192000" cy="3366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6970" r="841" b="61212"/>
          <a:stretch/>
        </p:blipFill>
        <p:spPr>
          <a:xfrm>
            <a:off x="0" y="3366655"/>
            <a:ext cx="12192000" cy="37407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20982" y="4301836"/>
            <a:ext cx="1475509" cy="3117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54727" y="623455"/>
            <a:ext cx="1641764" cy="207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015836" y="602673"/>
            <a:ext cx="457200" cy="207818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130136" y="4343401"/>
            <a:ext cx="457200" cy="207818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" t="18788" r="2802" b="39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03873" y="4592782"/>
            <a:ext cx="1600200" cy="3740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71600" y="0"/>
            <a:ext cx="1620982" cy="1662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8473" y="1870364"/>
            <a:ext cx="1787236" cy="228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2217" y="4675910"/>
            <a:ext cx="1787236" cy="228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53491" y="1870364"/>
            <a:ext cx="457200" cy="207818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1766455" y="4675911"/>
            <a:ext cx="457200" cy="207818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953491" y="0"/>
            <a:ext cx="457200" cy="166255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457200"/>
            <a:ext cx="2819400" cy="76200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2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1346199"/>
            <a:ext cx="9982200" cy="2286001"/>
          </a:xfr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1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1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রঙধনুতে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বের্ণ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1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1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1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দৃশ্যমান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1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1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1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?</a:t>
            </a:r>
            <a:endParaRPr lang="bn-BD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667000" y="5562600"/>
            <a:ext cx="8382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01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4610100" y="5562600"/>
            <a:ext cx="8382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03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3619500" y="5562600"/>
            <a:ext cx="8382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733801"/>
            <a:ext cx="7315200" cy="1384995"/>
          </a:xfrm>
          <a:prstGeom prst="rect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সাতটি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বেগুনি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647-780 nm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7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120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পরিচিতি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মূল্যায়ন</vt:lpstr>
      <vt:lpstr>বাড়ির কাজ</vt:lpstr>
      <vt:lpstr>সকলকে আন্তরিক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Manir</dc:creator>
  <cp:lastModifiedBy>Manir</cp:lastModifiedBy>
  <cp:revision>52</cp:revision>
  <dcterms:created xsi:type="dcterms:W3CDTF">2020-12-15T10:17:59Z</dcterms:created>
  <dcterms:modified xsi:type="dcterms:W3CDTF">2020-12-16T00:22:57Z</dcterms:modified>
</cp:coreProperties>
</file>