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8" r:id="rId3"/>
    <p:sldId id="279" r:id="rId4"/>
    <p:sldId id="280" r:id="rId5"/>
    <p:sldId id="281" r:id="rId6"/>
    <p:sldId id="257" r:id="rId7"/>
    <p:sldId id="256" r:id="rId8"/>
    <p:sldId id="261" r:id="rId9"/>
    <p:sldId id="260" r:id="rId10"/>
    <p:sldId id="262" r:id="rId11"/>
    <p:sldId id="258" r:id="rId12"/>
    <p:sldId id="263" r:id="rId13"/>
    <p:sldId id="264" r:id="rId14"/>
    <p:sldId id="271" r:id="rId15"/>
    <p:sldId id="259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4243-7486-47F0-908C-399B32CCB02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FE7B-C87A-4CB6-AC56-F5803BCDA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15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747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60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6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62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3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58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8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6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29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54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10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192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C46E5-642F-45C4-BCEF-11841137856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B75F-0A81-44E3-850D-85672B43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9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14401" y="3610897"/>
            <a:ext cx="10751573" cy="2642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70514"/>
            <a:ext cx="7632473" cy="4357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7928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579" b="6665"/>
          <a:stretch/>
        </p:blipFill>
        <p:spPr>
          <a:xfrm>
            <a:off x="985722" y="1145739"/>
            <a:ext cx="9474460" cy="1555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79" b="1828"/>
          <a:stretch/>
        </p:blipFill>
        <p:spPr>
          <a:xfrm>
            <a:off x="1235102" y="2814492"/>
            <a:ext cx="9737697" cy="2604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697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820" b="6963"/>
          <a:stretch/>
        </p:blipFill>
        <p:spPr>
          <a:xfrm>
            <a:off x="574881" y="962972"/>
            <a:ext cx="10234511" cy="2334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715"/>
          <a:stretch/>
        </p:blipFill>
        <p:spPr>
          <a:xfrm>
            <a:off x="574881" y="2549236"/>
            <a:ext cx="10578027" cy="2611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0" y="5382409"/>
            <a:ext cx="9461812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16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06"/>
          <a:stretch/>
        </p:blipFill>
        <p:spPr>
          <a:xfrm>
            <a:off x="4478496" y="339122"/>
            <a:ext cx="2847079" cy="658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" y="1810833"/>
            <a:ext cx="9461812" cy="93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01" r="11676"/>
          <a:stretch/>
        </p:blipFill>
        <p:spPr>
          <a:xfrm>
            <a:off x="502663" y="3217518"/>
            <a:ext cx="10283325" cy="1950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9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4" r="12784" b="4968"/>
          <a:stretch/>
        </p:blipFill>
        <p:spPr>
          <a:xfrm>
            <a:off x="2392334" y="1469116"/>
            <a:ext cx="7938655" cy="921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233"/>
          <a:stretch/>
        </p:blipFill>
        <p:spPr>
          <a:xfrm>
            <a:off x="1335651" y="2415689"/>
            <a:ext cx="9079586" cy="36579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9" y="587507"/>
            <a:ext cx="4102964" cy="749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1602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8" y="789709"/>
            <a:ext cx="9545782" cy="1399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5" r="9386" b="2801"/>
          <a:stretch/>
        </p:blipFill>
        <p:spPr>
          <a:xfrm>
            <a:off x="838200" y="2576945"/>
            <a:ext cx="10009910" cy="3311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0069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42" y="486876"/>
            <a:ext cx="3395766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28"/>
          <a:stretch/>
        </p:blipFill>
        <p:spPr>
          <a:xfrm>
            <a:off x="1685926" y="3307461"/>
            <a:ext cx="7643811" cy="165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8" b="15811"/>
          <a:stretch/>
        </p:blipFill>
        <p:spPr>
          <a:xfrm>
            <a:off x="937566" y="1606306"/>
            <a:ext cx="8760617" cy="1206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14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28"/>
          <a:stretch/>
        </p:blipFill>
        <p:spPr>
          <a:xfrm>
            <a:off x="838200" y="1828800"/>
            <a:ext cx="7643811" cy="655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80" y="785547"/>
            <a:ext cx="4011516" cy="749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61" b="15287"/>
          <a:stretch/>
        </p:blipFill>
        <p:spPr>
          <a:xfrm>
            <a:off x="452811" y="2650632"/>
            <a:ext cx="10905752" cy="841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627"/>
          <a:stretch/>
        </p:blipFill>
        <p:spPr>
          <a:xfrm>
            <a:off x="669318" y="3965720"/>
            <a:ext cx="10472738" cy="1858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93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4" y="249340"/>
            <a:ext cx="4152900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762" b="21857"/>
          <a:stretch/>
        </p:blipFill>
        <p:spPr>
          <a:xfrm>
            <a:off x="1004733" y="1671741"/>
            <a:ext cx="9953779" cy="4128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939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78301"/>
            <a:ext cx="4267200" cy="10768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9852"/>
            <a:ext cx="9973920" cy="4151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520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" y="324260"/>
            <a:ext cx="10928554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18" t="13061" b="5977"/>
          <a:stretch/>
        </p:blipFill>
        <p:spPr>
          <a:xfrm>
            <a:off x="581603" y="5381163"/>
            <a:ext cx="2999797" cy="771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1470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09600"/>
            <a:ext cx="7451188" cy="1386066"/>
          </a:xfrm>
          <a:prstGeom prst="roundRect">
            <a:avLst>
              <a:gd name="adj" fmla="val 2405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96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01531219501\Pictures\Image_1591889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0941" y="381001"/>
            <a:ext cx="2883890" cy="263765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3276601"/>
            <a:ext cx="280103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Beveled 5">
            <a:extLst>
              <a:ext uri="{FF2B5EF4-FFF2-40B4-BE49-F238E27FC236}">
                <a16:creationId xmlns:a16="http://schemas.microsoft.com/office/drawing/2014/main" xmlns="" id="{F83CD33C-8870-40C7-9B08-2C913C2A7371}"/>
              </a:ext>
            </a:extLst>
          </p:cNvPr>
          <p:cNvSpPr/>
          <p:nvPr/>
        </p:nvSpPr>
        <p:spPr>
          <a:xfrm>
            <a:off x="589280" y="2480604"/>
            <a:ext cx="7682523" cy="3922097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দারোগাহাট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সিঃ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ইঃ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ai01061972@gmail.com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980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14401" y="3581400"/>
            <a:ext cx="10751573" cy="2642558"/>
          </a:xfrm>
          <a:prstGeom prst="rect">
            <a:avLst/>
          </a:prstGeom>
        </p:spPr>
      </p:pic>
      <p:pic>
        <p:nvPicPr>
          <p:cNvPr id="6" name="Picture 5" descr="20200214_230223.jpg"/>
          <p:cNvPicPr>
            <a:picLocks noChangeAspect="1"/>
          </p:cNvPicPr>
          <p:nvPr/>
        </p:nvPicPr>
        <p:blipFill rotWithShape="1">
          <a:blip r:embed="rId3"/>
          <a:srcRect l="21007" t="14336" r="54470" b="23445"/>
          <a:stretch/>
        </p:blipFill>
        <p:spPr>
          <a:xfrm>
            <a:off x="1175130" y="900546"/>
            <a:ext cx="4332985" cy="969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643" y="2401521"/>
            <a:ext cx="64617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767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6281" y="3602353"/>
                <a:ext cx="40078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281" y="3602353"/>
                <a:ext cx="4007875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6288648">
            <a:off x="8015571" y="532882"/>
            <a:ext cx="3074066" cy="1911610"/>
          </a:xfrm>
          <a:prstGeom prst="arc">
            <a:avLst>
              <a:gd name="adj1" fmla="val 15551207"/>
              <a:gd name="adj2" fmla="val 0"/>
            </a:avLst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32977" y="1315503"/>
            <a:ext cx="10896245" cy="2299001"/>
            <a:chOff x="832977" y="1315503"/>
            <a:chExt cx="10896245" cy="2299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247" y="1723856"/>
              <a:ext cx="2466975" cy="18478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72" t="-699" r="3337"/>
            <a:stretch/>
          </p:blipFill>
          <p:spPr>
            <a:xfrm>
              <a:off x="4725008" y="1315503"/>
              <a:ext cx="2816942" cy="21242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77" y="1424829"/>
              <a:ext cx="2625213" cy="21896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5538" y="2137432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4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7074" y="2914207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4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8469" y="3023516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4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33174" y="3655694"/>
                <a:ext cx="3406877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5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𝟏𝟐𝟓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74" y="3655694"/>
                <a:ext cx="3406877" cy="532966"/>
              </a:xfrm>
              <a:prstGeom prst="rect">
                <a:avLst/>
              </a:prstGeom>
              <a:blipFill>
                <a:blip r:embed="rId6"/>
                <a:stretch>
                  <a:fillRect l="-3578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22" r="13577" b="12563"/>
          <a:stretch/>
        </p:blipFill>
        <p:spPr>
          <a:xfrm>
            <a:off x="2030175" y="4411502"/>
            <a:ext cx="7232072" cy="659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4" y="5068612"/>
            <a:ext cx="10058400" cy="1011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25"/>
          <a:stretch/>
        </p:blipFill>
        <p:spPr>
          <a:xfrm>
            <a:off x="239010" y="173470"/>
            <a:ext cx="6438359" cy="653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1489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4" y="520960"/>
            <a:ext cx="5294671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73394" y="3082412"/>
            <a:ext cx="10751573" cy="2642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072" y="1651002"/>
            <a:ext cx="65777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1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1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5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897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92" t="11210" r="7727" b="30017"/>
          <a:stretch/>
        </p:blipFill>
        <p:spPr>
          <a:xfrm>
            <a:off x="3920835" y="443345"/>
            <a:ext cx="3713019" cy="103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1" y="2078181"/>
            <a:ext cx="7966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…   …  …  </a:t>
            </a:r>
          </a:p>
          <a:p>
            <a:r>
              <a:rPr lang="en-US" sz="3200" dirty="0" smtClean="0"/>
              <a:t>১) </a:t>
            </a:r>
            <a:r>
              <a:rPr lang="en-US" sz="3200" dirty="0" err="1" smtClean="0"/>
              <a:t>সুচক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977"/>
          <a:stretch/>
        </p:blipFill>
        <p:spPr>
          <a:xfrm>
            <a:off x="762000" y="3278510"/>
            <a:ext cx="9510584" cy="162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35" r="5962" b="15868"/>
          <a:stretch/>
        </p:blipFill>
        <p:spPr>
          <a:xfrm>
            <a:off x="492811" y="4904509"/>
            <a:ext cx="9163807" cy="1136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47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3" r="2909"/>
          <a:stretch/>
        </p:blipFill>
        <p:spPr>
          <a:xfrm>
            <a:off x="831273" y="1343891"/>
            <a:ext cx="10792691" cy="4682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2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4" r="11889" b="24988"/>
          <a:stretch/>
        </p:blipFill>
        <p:spPr>
          <a:xfrm>
            <a:off x="4613562" y="367380"/>
            <a:ext cx="2382983" cy="72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37" t="8210" r="15788" b="29374"/>
          <a:stretch/>
        </p:blipFill>
        <p:spPr>
          <a:xfrm>
            <a:off x="3622962" y="1884218"/>
            <a:ext cx="4364181" cy="3020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33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63" b="5406"/>
          <a:stretch/>
        </p:blipFill>
        <p:spPr>
          <a:xfrm>
            <a:off x="838200" y="1554920"/>
            <a:ext cx="10314710" cy="285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30" b="7324"/>
          <a:stretch/>
        </p:blipFill>
        <p:spPr>
          <a:xfrm>
            <a:off x="464127" y="4809498"/>
            <a:ext cx="10703565" cy="1147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27" t="16812" r="30578" b="23873"/>
          <a:stretch/>
        </p:blipFill>
        <p:spPr>
          <a:xfrm>
            <a:off x="4513582" y="432377"/>
            <a:ext cx="2604654" cy="72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21998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54</Words>
  <Application>Microsoft Office PowerPoint</Application>
  <PresentationFormat>Custom</PresentationFormat>
  <Paragraphs>20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01531219501</cp:lastModifiedBy>
  <cp:revision>75</cp:revision>
  <dcterms:created xsi:type="dcterms:W3CDTF">2020-09-01T12:42:44Z</dcterms:created>
  <dcterms:modified xsi:type="dcterms:W3CDTF">2020-12-16T12:59:04Z</dcterms:modified>
</cp:coreProperties>
</file>