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0" r:id="rId4"/>
    <p:sldId id="258" r:id="rId5"/>
    <p:sldId id="273" r:id="rId6"/>
    <p:sldId id="274" r:id="rId7"/>
    <p:sldId id="268" r:id="rId8"/>
    <p:sldId id="259" r:id="rId9"/>
    <p:sldId id="271" r:id="rId10"/>
    <p:sldId id="275" r:id="rId11"/>
    <p:sldId id="276" r:id="rId12"/>
    <p:sldId id="272" r:id="rId13"/>
    <p:sldId id="262" r:id="rId14"/>
    <p:sldId id="265" r:id="rId15"/>
    <p:sldId id="277" r:id="rId16"/>
    <p:sldId id="267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B2F23-5CD3-4CD0-A030-C279D2CBB55E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7C0DD-B018-4289-AC5B-A8AEF85D1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82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7C0DD-B018-4289-AC5B-A8AEF85D18A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3174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9FD6-95A1-4434-B68B-DD7A5723017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C2-5959-4A77-B7F0-97BFE3C8D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975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9FD6-95A1-4434-B68B-DD7A5723017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C2-5959-4A77-B7F0-97BFE3C8D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765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9FD6-95A1-4434-B68B-DD7A5723017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C2-5959-4A77-B7F0-97BFE3C8D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972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9FD6-95A1-4434-B68B-DD7A5723017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C2-5959-4A77-B7F0-97BFE3C8D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735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9FD6-95A1-4434-B68B-DD7A5723017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C2-5959-4A77-B7F0-97BFE3C8D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423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9FD6-95A1-4434-B68B-DD7A5723017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C2-5959-4A77-B7F0-97BFE3C8D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9233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9FD6-95A1-4434-B68B-DD7A5723017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C2-5959-4A77-B7F0-97BFE3C8D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299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9FD6-95A1-4434-B68B-DD7A5723017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C2-5959-4A77-B7F0-97BFE3C8D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910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9FD6-95A1-4434-B68B-DD7A5723017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C2-5959-4A77-B7F0-97BFE3C8D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030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9FD6-95A1-4434-B68B-DD7A5723017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C2-5959-4A77-B7F0-97BFE3C8D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702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9FD6-95A1-4434-B68B-DD7A5723017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C2-5959-4A77-B7F0-97BFE3C8D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163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A9FD6-95A1-4434-B68B-DD7A5723017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EC2C2-5959-4A77-B7F0-97BFE3C8D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749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/>
          <p:cNvGrpSpPr/>
          <p:nvPr/>
        </p:nvGrpSpPr>
        <p:grpSpPr>
          <a:xfrm>
            <a:off x="2642279" y="1504209"/>
            <a:ext cx="5854612" cy="4263559"/>
            <a:chOff x="2515667" y="1504209"/>
            <a:chExt cx="5854612" cy="4263559"/>
          </a:xfrm>
        </p:grpSpPr>
        <p:sp>
          <p:nvSpPr>
            <p:cNvPr id="4" name="Isosceles Triangle 3"/>
            <p:cNvSpPr/>
            <p:nvPr/>
          </p:nvSpPr>
          <p:spPr>
            <a:xfrm>
              <a:off x="2515667" y="1504209"/>
              <a:ext cx="5826474" cy="2483893"/>
            </a:xfrm>
            <a:prstGeom prst="triangl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পাঠে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46253" y="4016757"/>
              <a:ext cx="5824026" cy="175101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9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 </a:t>
              </a:r>
              <a:endPara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0135" y="1463037"/>
            <a:ext cx="3419321" cy="51980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39" y="2262615"/>
            <a:ext cx="2609517" cy="4410451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84404" y="126612"/>
            <a:ext cx="11991288" cy="817826"/>
            <a:chOff x="-5898" y="-39905"/>
            <a:chExt cx="12174168" cy="817826"/>
          </a:xfrm>
        </p:grpSpPr>
        <p:grpSp>
          <p:nvGrpSpPr>
            <p:cNvPr id="21" name="Group 20"/>
            <p:cNvGrpSpPr/>
            <p:nvPr/>
          </p:nvGrpSpPr>
          <p:grpSpPr>
            <a:xfrm>
              <a:off x="-5898" y="-39905"/>
              <a:ext cx="1059974" cy="771096"/>
              <a:chOff x="821141" y="272958"/>
              <a:chExt cx="1059974" cy="771096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1052015" y="272958"/>
                <a:ext cx="525437" cy="409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821141" y="429906"/>
                <a:ext cx="1059974" cy="614148"/>
                <a:chOff x="807493" y="442245"/>
                <a:chExt cx="1059974" cy="614148"/>
              </a:xfrm>
            </p:grpSpPr>
            <p:sp>
              <p:nvSpPr>
                <p:cNvPr id="17" name="Oval 16"/>
                <p:cNvSpPr/>
                <p:nvPr/>
              </p:nvSpPr>
              <p:spPr>
                <a:xfrm>
                  <a:off x="807493" y="466299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1029268" y="646961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1342030" y="442245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" name="Group 21"/>
            <p:cNvGrpSpPr/>
            <p:nvPr/>
          </p:nvGrpSpPr>
          <p:grpSpPr>
            <a:xfrm>
              <a:off x="8905248" y="-23716"/>
              <a:ext cx="1059974" cy="771096"/>
              <a:chOff x="821141" y="272958"/>
              <a:chExt cx="1059974" cy="771096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052015" y="272958"/>
                <a:ext cx="525437" cy="409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821141" y="429906"/>
                <a:ext cx="1059974" cy="614148"/>
                <a:chOff x="807493" y="442245"/>
                <a:chExt cx="1059974" cy="614148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807493" y="466299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1029268" y="646961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1342030" y="442245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" name="Group 27"/>
            <p:cNvGrpSpPr/>
            <p:nvPr/>
          </p:nvGrpSpPr>
          <p:grpSpPr>
            <a:xfrm>
              <a:off x="10007299" y="-23716"/>
              <a:ext cx="1059974" cy="771096"/>
              <a:chOff x="821141" y="272958"/>
              <a:chExt cx="1059974" cy="771096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052015" y="272958"/>
                <a:ext cx="525437" cy="409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821141" y="429906"/>
                <a:ext cx="1059974" cy="614148"/>
                <a:chOff x="807493" y="442245"/>
                <a:chExt cx="1059974" cy="614148"/>
              </a:xfrm>
            </p:grpSpPr>
            <p:sp>
              <p:nvSpPr>
                <p:cNvPr id="31" name="Oval 30"/>
                <p:cNvSpPr/>
                <p:nvPr/>
              </p:nvSpPr>
              <p:spPr>
                <a:xfrm>
                  <a:off x="807493" y="466299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1029268" y="646961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1342030" y="442245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" name="Group 33"/>
            <p:cNvGrpSpPr/>
            <p:nvPr/>
          </p:nvGrpSpPr>
          <p:grpSpPr>
            <a:xfrm>
              <a:off x="11108296" y="6825"/>
              <a:ext cx="1059974" cy="771096"/>
              <a:chOff x="821141" y="272958"/>
              <a:chExt cx="1059974" cy="771096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052015" y="272958"/>
                <a:ext cx="525437" cy="409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821141" y="429906"/>
                <a:ext cx="1059974" cy="614148"/>
                <a:chOff x="807493" y="442245"/>
                <a:chExt cx="1059974" cy="614148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807493" y="466299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1029268" y="646961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1342030" y="442245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0" name="Group 39"/>
            <p:cNvGrpSpPr/>
            <p:nvPr/>
          </p:nvGrpSpPr>
          <p:grpSpPr>
            <a:xfrm>
              <a:off x="1128726" y="-38983"/>
              <a:ext cx="1059974" cy="771096"/>
              <a:chOff x="821141" y="272958"/>
              <a:chExt cx="1059974" cy="771096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052015" y="272958"/>
                <a:ext cx="525437" cy="409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821141" y="429906"/>
                <a:ext cx="1059974" cy="614148"/>
                <a:chOff x="807493" y="442245"/>
                <a:chExt cx="1059974" cy="614148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807493" y="466299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1029268" y="646961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1342030" y="442245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6" name="Group 45"/>
            <p:cNvGrpSpPr/>
            <p:nvPr/>
          </p:nvGrpSpPr>
          <p:grpSpPr>
            <a:xfrm>
              <a:off x="2247584" y="-31893"/>
              <a:ext cx="1059974" cy="771096"/>
              <a:chOff x="821141" y="272958"/>
              <a:chExt cx="1059974" cy="771096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1052015" y="272958"/>
                <a:ext cx="525437" cy="409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821141" y="429906"/>
                <a:ext cx="1059974" cy="614148"/>
                <a:chOff x="807493" y="442245"/>
                <a:chExt cx="1059974" cy="614148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807493" y="466299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1029268" y="646961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1342030" y="442245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2" name="Group 51"/>
            <p:cNvGrpSpPr/>
            <p:nvPr/>
          </p:nvGrpSpPr>
          <p:grpSpPr>
            <a:xfrm>
              <a:off x="3359024" y="-39905"/>
              <a:ext cx="1059974" cy="771096"/>
              <a:chOff x="821141" y="272958"/>
              <a:chExt cx="1059974" cy="771096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1052015" y="272958"/>
                <a:ext cx="525437" cy="409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821141" y="429906"/>
                <a:ext cx="1059974" cy="614148"/>
                <a:chOff x="807493" y="442245"/>
                <a:chExt cx="1059974" cy="614148"/>
              </a:xfrm>
            </p:grpSpPr>
            <p:sp>
              <p:nvSpPr>
                <p:cNvPr id="55" name="Oval 54"/>
                <p:cNvSpPr/>
                <p:nvPr/>
              </p:nvSpPr>
              <p:spPr>
                <a:xfrm>
                  <a:off x="807493" y="466299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1029268" y="646961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1342030" y="442245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8" name="Group 57"/>
            <p:cNvGrpSpPr/>
            <p:nvPr/>
          </p:nvGrpSpPr>
          <p:grpSpPr>
            <a:xfrm>
              <a:off x="4495231" y="-39152"/>
              <a:ext cx="1059974" cy="771096"/>
              <a:chOff x="821141" y="272958"/>
              <a:chExt cx="1059974" cy="771096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1052015" y="272958"/>
                <a:ext cx="525437" cy="409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821141" y="429906"/>
                <a:ext cx="1059974" cy="614148"/>
                <a:chOff x="807493" y="442245"/>
                <a:chExt cx="1059974" cy="614148"/>
              </a:xfrm>
            </p:grpSpPr>
            <p:sp>
              <p:nvSpPr>
                <p:cNvPr id="61" name="Oval 60"/>
                <p:cNvSpPr/>
                <p:nvPr/>
              </p:nvSpPr>
              <p:spPr>
                <a:xfrm>
                  <a:off x="807493" y="466299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1029268" y="646961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1342030" y="442245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4" name="Group 63"/>
            <p:cNvGrpSpPr/>
            <p:nvPr/>
          </p:nvGrpSpPr>
          <p:grpSpPr>
            <a:xfrm>
              <a:off x="5604610" y="-39152"/>
              <a:ext cx="1059974" cy="771096"/>
              <a:chOff x="821141" y="272958"/>
              <a:chExt cx="1059974" cy="771096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1052015" y="272958"/>
                <a:ext cx="525437" cy="409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821141" y="429906"/>
                <a:ext cx="1059974" cy="614148"/>
                <a:chOff x="807493" y="442245"/>
                <a:chExt cx="1059974" cy="614148"/>
              </a:xfrm>
            </p:grpSpPr>
            <p:sp>
              <p:nvSpPr>
                <p:cNvPr id="67" name="Oval 66"/>
                <p:cNvSpPr/>
                <p:nvPr/>
              </p:nvSpPr>
              <p:spPr>
                <a:xfrm>
                  <a:off x="807493" y="466299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1029268" y="646961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1342030" y="442245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6700562" y="-17059"/>
              <a:ext cx="1059974" cy="771096"/>
              <a:chOff x="821141" y="272958"/>
              <a:chExt cx="1059974" cy="771096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1052015" y="272958"/>
                <a:ext cx="525437" cy="409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2" name="Group 71"/>
              <p:cNvGrpSpPr/>
              <p:nvPr/>
            </p:nvGrpSpPr>
            <p:grpSpPr>
              <a:xfrm>
                <a:off x="821141" y="429906"/>
                <a:ext cx="1059974" cy="614148"/>
                <a:chOff x="807493" y="442245"/>
                <a:chExt cx="1059974" cy="614148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807493" y="466299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1029268" y="646961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1342030" y="442245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6" name="Group 75"/>
            <p:cNvGrpSpPr/>
            <p:nvPr/>
          </p:nvGrpSpPr>
          <p:grpSpPr>
            <a:xfrm>
              <a:off x="7802905" y="-23716"/>
              <a:ext cx="1059974" cy="771096"/>
              <a:chOff x="821141" y="272958"/>
              <a:chExt cx="1059974" cy="771096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1052015" y="272958"/>
                <a:ext cx="525437" cy="409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821141" y="429906"/>
                <a:ext cx="1059974" cy="614148"/>
                <a:chOff x="807493" y="442245"/>
                <a:chExt cx="1059974" cy="614148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807493" y="466299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1029268" y="646961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1342030" y="442245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84" name="Group 83"/>
          <p:cNvGrpSpPr/>
          <p:nvPr/>
        </p:nvGrpSpPr>
        <p:grpSpPr>
          <a:xfrm>
            <a:off x="1885057" y="5913562"/>
            <a:ext cx="7976381" cy="817826"/>
            <a:chOff x="-5898" y="-39905"/>
            <a:chExt cx="12174168" cy="817826"/>
          </a:xfrm>
        </p:grpSpPr>
        <p:grpSp>
          <p:nvGrpSpPr>
            <p:cNvPr id="85" name="Group 84"/>
            <p:cNvGrpSpPr/>
            <p:nvPr/>
          </p:nvGrpSpPr>
          <p:grpSpPr>
            <a:xfrm>
              <a:off x="-5898" y="-39905"/>
              <a:ext cx="1059974" cy="771096"/>
              <a:chOff x="821141" y="272958"/>
              <a:chExt cx="1059974" cy="771096"/>
            </a:xfrm>
          </p:grpSpPr>
          <p:sp>
            <p:nvSpPr>
              <p:cNvPr id="146" name="Oval 145"/>
              <p:cNvSpPr/>
              <p:nvPr/>
            </p:nvSpPr>
            <p:spPr>
              <a:xfrm>
                <a:off x="1052015" y="272958"/>
                <a:ext cx="525437" cy="409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7" name="Group 146"/>
              <p:cNvGrpSpPr/>
              <p:nvPr/>
            </p:nvGrpSpPr>
            <p:grpSpPr>
              <a:xfrm>
                <a:off x="821141" y="429906"/>
                <a:ext cx="1059974" cy="614148"/>
                <a:chOff x="807493" y="442245"/>
                <a:chExt cx="1059974" cy="614148"/>
              </a:xfrm>
            </p:grpSpPr>
            <p:sp>
              <p:nvSpPr>
                <p:cNvPr id="148" name="Oval 147"/>
                <p:cNvSpPr/>
                <p:nvPr/>
              </p:nvSpPr>
              <p:spPr>
                <a:xfrm>
                  <a:off x="807493" y="466299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Oval 148"/>
                <p:cNvSpPr/>
                <p:nvPr/>
              </p:nvSpPr>
              <p:spPr>
                <a:xfrm>
                  <a:off x="1029268" y="646961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Oval 149"/>
                <p:cNvSpPr/>
                <p:nvPr/>
              </p:nvSpPr>
              <p:spPr>
                <a:xfrm>
                  <a:off x="1342030" y="442245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6" name="Group 85"/>
            <p:cNvGrpSpPr/>
            <p:nvPr/>
          </p:nvGrpSpPr>
          <p:grpSpPr>
            <a:xfrm>
              <a:off x="8905248" y="-23716"/>
              <a:ext cx="1059974" cy="771096"/>
              <a:chOff x="821141" y="272958"/>
              <a:chExt cx="1059974" cy="771096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1052015" y="272958"/>
                <a:ext cx="525437" cy="409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2" name="Group 141"/>
              <p:cNvGrpSpPr/>
              <p:nvPr/>
            </p:nvGrpSpPr>
            <p:grpSpPr>
              <a:xfrm>
                <a:off x="821141" y="429906"/>
                <a:ext cx="1059974" cy="614148"/>
                <a:chOff x="807493" y="442245"/>
                <a:chExt cx="1059974" cy="614148"/>
              </a:xfrm>
            </p:grpSpPr>
            <p:sp>
              <p:nvSpPr>
                <p:cNvPr id="143" name="Oval 142"/>
                <p:cNvSpPr/>
                <p:nvPr/>
              </p:nvSpPr>
              <p:spPr>
                <a:xfrm>
                  <a:off x="807493" y="466299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1029268" y="646961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1342030" y="442245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7" name="Group 86"/>
            <p:cNvGrpSpPr/>
            <p:nvPr/>
          </p:nvGrpSpPr>
          <p:grpSpPr>
            <a:xfrm>
              <a:off x="10007299" y="-23716"/>
              <a:ext cx="1059974" cy="771096"/>
              <a:chOff x="821141" y="272958"/>
              <a:chExt cx="1059974" cy="771096"/>
            </a:xfrm>
          </p:grpSpPr>
          <p:sp>
            <p:nvSpPr>
              <p:cNvPr id="136" name="Oval 135"/>
              <p:cNvSpPr/>
              <p:nvPr/>
            </p:nvSpPr>
            <p:spPr>
              <a:xfrm>
                <a:off x="1052015" y="272958"/>
                <a:ext cx="525437" cy="409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7" name="Group 136"/>
              <p:cNvGrpSpPr/>
              <p:nvPr/>
            </p:nvGrpSpPr>
            <p:grpSpPr>
              <a:xfrm>
                <a:off x="821141" y="429906"/>
                <a:ext cx="1059974" cy="614148"/>
                <a:chOff x="807493" y="442245"/>
                <a:chExt cx="1059974" cy="614148"/>
              </a:xfrm>
            </p:grpSpPr>
            <p:sp>
              <p:nvSpPr>
                <p:cNvPr id="138" name="Oval 137"/>
                <p:cNvSpPr/>
                <p:nvPr/>
              </p:nvSpPr>
              <p:spPr>
                <a:xfrm>
                  <a:off x="807493" y="466299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Oval 138"/>
                <p:cNvSpPr/>
                <p:nvPr/>
              </p:nvSpPr>
              <p:spPr>
                <a:xfrm>
                  <a:off x="1029268" y="646961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>
                  <a:off x="1342030" y="442245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8" name="Group 87"/>
            <p:cNvGrpSpPr/>
            <p:nvPr/>
          </p:nvGrpSpPr>
          <p:grpSpPr>
            <a:xfrm>
              <a:off x="11108296" y="6825"/>
              <a:ext cx="1059974" cy="771096"/>
              <a:chOff x="821141" y="272958"/>
              <a:chExt cx="1059974" cy="771096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1052015" y="272958"/>
                <a:ext cx="525437" cy="409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2" name="Group 131"/>
              <p:cNvGrpSpPr/>
              <p:nvPr/>
            </p:nvGrpSpPr>
            <p:grpSpPr>
              <a:xfrm>
                <a:off x="821141" y="429906"/>
                <a:ext cx="1059974" cy="614148"/>
                <a:chOff x="807493" y="442245"/>
                <a:chExt cx="1059974" cy="614148"/>
              </a:xfrm>
            </p:grpSpPr>
            <p:sp>
              <p:nvSpPr>
                <p:cNvPr id="133" name="Oval 132"/>
                <p:cNvSpPr/>
                <p:nvPr/>
              </p:nvSpPr>
              <p:spPr>
                <a:xfrm>
                  <a:off x="807493" y="466299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1029268" y="646961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1342030" y="442245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9" name="Group 88"/>
            <p:cNvGrpSpPr/>
            <p:nvPr/>
          </p:nvGrpSpPr>
          <p:grpSpPr>
            <a:xfrm>
              <a:off x="1128726" y="-38983"/>
              <a:ext cx="1059974" cy="771096"/>
              <a:chOff x="821141" y="272958"/>
              <a:chExt cx="1059974" cy="771096"/>
            </a:xfrm>
          </p:grpSpPr>
          <p:sp>
            <p:nvSpPr>
              <p:cNvPr id="126" name="Oval 125"/>
              <p:cNvSpPr/>
              <p:nvPr/>
            </p:nvSpPr>
            <p:spPr>
              <a:xfrm>
                <a:off x="1052015" y="272958"/>
                <a:ext cx="525437" cy="409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/>
              <p:cNvGrpSpPr/>
              <p:nvPr/>
            </p:nvGrpSpPr>
            <p:grpSpPr>
              <a:xfrm>
                <a:off x="821141" y="429906"/>
                <a:ext cx="1059974" cy="614148"/>
                <a:chOff x="807493" y="442245"/>
                <a:chExt cx="1059974" cy="614148"/>
              </a:xfrm>
            </p:grpSpPr>
            <p:sp>
              <p:nvSpPr>
                <p:cNvPr id="128" name="Oval 127"/>
                <p:cNvSpPr/>
                <p:nvPr/>
              </p:nvSpPr>
              <p:spPr>
                <a:xfrm>
                  <a:off x="807493" y="466299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Oval 128"/>
                <p:cNvSpPr/>
                <p:nvPr/>
              </p:nvSpPr>
              <p:spPr>
                <a:xfrm>
                  <a:off x="1029268" y="646961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1342030" y="442245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0" name="Group 89"/>
            <p:cNvGrpSpPr/>
            <p:nvPr/>
          </p:nvGrpSpPr>
          <p:grpSpPr>
            <a:xfrm>
              <a:off x="2247584" y="-31893"/>
              <a:ext cx="1059974" cy="771096"/>
              <a:chOff x="821141" y="272958"/>
              <a:chExt cx="1059974" cy="771096"/>
            </a:xfrm>
          </p:grpSpPr>
          <p:sp>
            <p:nvSpPr>
              <p:cNvPr id="121" name="Oval 120"/>
              <p:cNvSpPr/>
              <p:nvPr/>
            </p:nvSpPr>
            <p:spPr>
              <a:xfrm>
                <a:off x="1052015" y="272958"/>
                <a:ext cx="525437" cy="409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2" name="Group 121"/>
              <p:cNvGrpSpPr/>
              <p:nvPr/>
            </p:nvGrpSpPr>
            <p:grpSpPr>
              <a:xfrm>
                <a:off x="821141" y="429906"/>
                <a:ext cx="1059974" cy="614148"/>
                <a:chOff x="807493" y="442245"/>
                <a:chExt cx="1059974" cy="614148"/>
              </a:xfrm>
            </p:grpSpPr>
            <p:sp>
              <p:nvSpPr>
                <p:cNvPr id="123" name="Oval 122"/>
                <p:cNvSpPr/>
                <p:nvPr/>
              </p:nvSpPr>
              <p:spPr>
                <a:xfrm>
                  <a:off x="807493" y="466299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1029268" y="646961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1342030" y="442245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1" name="Group 90"/>
            <p:cNvGrpSpPr/>
            <p:nvPr/>
          </p:nvGrpSpPr>
          <p:grpSpPr>
            <a:xfrm>
              <a:off x="3359024" y="-39905"/>
              <a:ext cx="1059974" cy="771096"/>
              <a:chOff x="821141" y="272958"/>
              <a:chExt cx="1059974" cy="771096"/>
            </a:xfrm>
          </p:grpSpPr>
          <p:sp>
            <p:nvSpPr>
              <p:cNvPr id="116" name="Oval 115"/>
              <p:cNvSpPr/>
              <p:nvPr/>
            </p:nvSpPr>
            <p:spPr>
              <a:xfrm>
                <a:off x="1052015" y="272958"/>
                <a:ext cx="525437" cy="409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7" name="Group 116"/>
              <p:cNvGrpSpPr/>
              <p:nvPr/>
            </p:nvGrpSpPr>
            <p:grpSpPr>
              <a:xfrm>
                <a:off x="821141" y="429906"/>
                <a:ext cx="1059974" cy="614148"/>
                <a:chOff x="807493" y="442245"/>
                <a:chExt cx="1059974" cy="614148"/>
              </a:xfrm>
            </p:grpSpPr>
            <p:sp>
              <p:nvSpPr>
                <p:cNvPr id="118" name="Oval 117"/>
                <p:cNvSpPr/>
                <p:nvPr/>
              </p:nvSpPr>
              <p:spPr>
                <a:xfrm>
                  <a:off x="807493" y="466299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1029268" y="646961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1342030" y="442245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2" name="Group 91"/>
            <p:cNvGrpSpPr/>
            <p:nvPr/>
          </p:nvGrpSpPr>
          <p:grpSpPr>
            <a:xfrm>
              <a:off x="4495231" y="-39152"/>
              <a:ext cx="1059974" cy="771096"/>
              <a:chOff x="821141" y="272958"/>
              <a:chExt cx="1059974" cy="771096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1052015" y="272958"/>
                <a:ext cx="525437" cy="409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2" name="Group 111"/>
              <p:cNvGrpSpPr/>
              <p:nvPr/>
            </p:nvGrpSpPr>
            <p:grpSpPr>
              <a:xfrm>
                <a:off x="821141" y="429906"/>
                <a:ext cx="1059974" cy="614148"/>
                <a:chOff x="807493" y="442245"/>
                <a:chExt cx="1059974" cy="614148"/>
              </a:xfrm>
            </p:grpSpPr>
            <p:sp>
              <p:nvSpPr>
                <p:cNvPr id="113" name="Oval 112"/>
                <p:cNvSpPr/>
                <p:nvPr/>
              </p:nvSpPr>
              <p:spPr>
                <a:xfrm>
                  <a:off x="807493" y="466299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1029268" y="646961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1342030" y="442245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3" name="Group 92"/>
            <p:cNvGrpSpPr/>
            <p:nvPr/>
          </p:nvGrpSpPr>
          <p:grpSpPr>
            <a:xfrm>
              <a:off x="5604610" y="-39152"/>
              <a:ext cx="1059974" cy="771096"/>
              <a:chOff x="821141" y="272958"/>
              <a:chExt cx="1059974" cy="771096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1052015" y="272958"/>
                <a:ext cx="525437" cy="409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7" name="Group 106"/>
              <p:cNvGrpSpPr/>
              <p:nvPr/>
            </p:nvGrpSpPr>
            <p:grpSpPr>
              <a:xfrm>
                <a:off x="821141" y="429906"/>
                <a:ext cx="1059974" cy="614148"/>
                <a:chOff x="807493" y="442245"/>
                <a:chExt cx="1059974" cy="614148"/>
              </a:xfrm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807493" y="466299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1029268" y="646961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1342030" y="442245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4" name="Group 93"/>
            <p:cNvGrpSpPr/>
            <p:nvPr/>
          </p:nvGrpSpPr>
          <p:grpSpPr>
            <a:xfrm>
              <a:off x="6700562" y="-17059"/>
              <a:ext cx="1059974" cy="771096"/>
              <a:chOff x="821141" y="272958"/>
              <a:chExt cx="1059974" cy="771096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1052015" y="272958"/>
                <a:ext cx="525437" cy="409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2" name="Group 101"/>
              <p:cNvGrpSpPr/>
              <p:nvPr/>
            </p:nvGrpSpPr>
            <p:grpSpPr>
              <a:xfrm>
                <a:off x="821141" y="429906"/>
                <a:ext cx="1059974" cy="614148"/>
                <a:chOff x="807493" y="442245"/>
                <a:chExt cx="1059974" cy="614148"/>
              </a:xfrm>
            </p:grpSpPr>
            <p:sp>
              <p:nvSpPr>
                <p:cNvPr id="103" name="Oval 102"/>
                <p:cNvSpPr/>
                <p:nvPr/>
              </p:nvSpPr>
              <p:spPr>
                <a:xfrm>
                  <a:off x="807493" y="466299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1029268" y="646961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1342030" y="442245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5" name="Group 94"/>
            <p:cNvGrpSpPr/>
            <p:nvPr/>
          </p:nvGrpSpPr>
          <p:grpSpPr>
            <a:xfrm>
              <a:off x="7802905" y="-23716"/>
              <a:ext cx="1059974" cy="771096"/>
              <a:chOff x="821141" y="272958"/>
              <a:chExt cx="1059974" cy="771096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1052015" y="272958"/>
                <a:ext cx="525437" cy="409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7" name="Group 96"/>
              <p:cNvGrpSpPr/>
              <p:nvPr/>
            </p:nvGrpSpPr>
            <p:grpSpPr>
              <a:xfrm>
                <a:off x="821141" y="429906"/>
                <a:ext cx="1059974" cy="614148"/>
                <a:chOff x="807493" y="442245"/>
                <a:chExt cx="1059974" cy="614148"/>
              </a:xfrm>
            </p:grpSpPr>
            <p:sp>
              <p:nvSpPr>
                <p:cNvPr id="98" name="Oval 97"/>
                <p:cNvSpPr/>
                <p:nvPr/>
              </p:nvSpPr>
              <p:spPr>
                <a:xfrm>
                  <a:off x="807493" y="466299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1029268" y="646961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1342030" y="442245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60554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86402" y="1861646"/>
            <a:ext cx="5351930" cy="138504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4"/>
          <p:cNvSpPr txBox="1"/>
          <p:nvPr/>
        </p:nvSpPr>
        <p:spPr>
          <a:xfrm>
            <a:off x="1364836" y="180015"/>
            <a:ext cx="5782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প্রজাপতি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2422" y="2062228"/>
            <a:ext cx="1180778" cy="885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7696" y="2047772"/>
            <a:ext cx="1180778" cy="885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7900" y="2068425"/>
            <a:ext cx="1180778" cy="885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8245" y="2016918"/>
            <a:ext cx="1180778" cy="88558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317968" y="618793"/>
            <a:ext cx="1653988" cy="959367"/>
            <a:chOff x="8577943" y="3166655"/>
            <a:chExt cx="1653988" cy="959367"/>
          </a:xfrm>
        </p:grpSpPr>
        <p:sp>
          <p:nvSpPr>
            <p:cNvPr id="13" name="Oval Callout 12"/>
            <p:cNvSpPr/>
            <p:nvPr/>
          </p:nvSpPr>
          <p:spPr>
            <a:xfrm>
              <a:off x="8577943" y="3166655"/>
              <a:ext cx="1653988" cy="959367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8955741" y="3270694"/>
              <a:ext cx="10757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৫টি</a:t>
              </a:r>
              <a:endParaRPr lang="en-US" sz="4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extBox 18"/>
          <p:cNvSpPr txBox="1"/>
          <p:nvPr/>
        </p:nvSpPr>
        <p:spPr>
          <a:xfrm>
            <a:off x="1358789" y="1317720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২টি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প্রজাপতি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কয়টা প্রজাপতি আছে?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 rot="13176581">
            <a:off x="3837166" y="3095167"/>
            <a:ext cx="1532965" cy="956921"/>
            <a:chOff x="3962519" y="6724603"/>
            <a:chExt cx="1532965" cy="956921"/>
          </a:xfrm>
        </p:grpSpPr>
        <p:sp>
          <p:nvSpPr>
            <p:cNvPr id="11" name="Oval Callout 10"/>
            <p:cNvSpPr/>
            <p:nvPr/>
          </p:nvSpPr>
          <p:spPr>
            <a:xfrm>
              <a:off x="3962519" y="6794018"/>
              <a:ext cx="1532965" cy="887506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dirty="0" smtClean="0"/>
                <a:t>৩</a:t>
              </a:r>
              <a:endParaRPr lang="en-US" dirty="0"/>
            </a:p>
          </p:txBody>
        </p:sp>
        <p:sp>
          <p:nvSpPr>
            <p:cNvPr id="12" name="TextBox 20"/>
            <p:cNvSpPr txBox="1"/>
            <p:nvPr/>
          </p:nvSpPr>
          <p:spPr>
            <a:xfrm rot="8423419">
              <a:off x="4086017" y="6724603"/>
              <a:ext cx="9009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৩টি</a:t>
              </a:r>
              <a:endParaRPr lang="en-US" sz="4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3981" y="2151232"/>
            <a:ext cx="1180778" cy="8855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59" y="5588897"/>
            <a:ext cx="12192000" cy="130963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380802" y="4040906"/>
            <a:ext cx="8284017" cy="15203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5 -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 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3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65711" y="5027512"/>
            <a:ext cx="6114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পাঁচ বিয়োগ দুই সমান তিন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7081" y="1450189"/>
            <a:ext cx="2018038" cy="54203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5177" y="1437645"/>
            <a:ext cx="2018038" cy="542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590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/>
      <p:bldP spid="19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3781" y="0"/>
            <a:ext cx="5135599" cy="66669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96147">
            <a:off x="8715352" y="2021257"/>
            <a:ext cx="857250" cy="742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0568" y="1203253"/>
            <a:ext cx="857250" cy="742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0456" y="800431"/>
            <a:ext cx="857250" cy="74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162365">
            <a:off x="7820046" y="2425127"/>
            <a:ext cx="857250" cy="742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9133" y="573755"/>
            <a:ext cx="857250" cy="742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96147">
            <a:off x="10105165" y="1801471"/>
            <a:ext cx="857250" cy="742950"/>
          </a:xfrm>
          <a:prstGeom prst="rect">
            <a:avLst/>
          </a:prstGeom>
        </p:spPr>
      </p:pic>
      <p:sp>
        <p:nvSpPr>
          <p:cNvPr id="8" name="TextBox 13"/>
          <p:cNvSpPr txBox="1"/>
          <p:nvPr/>
        </p:nvSpPr>
        <p:spPr>
          <a:xfrm>
            <a:off x="567777" y="351916"/>
            <a:ext cx="3590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গাছে কয়টা পাখি আছে?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Preparation 8"/>
          <p:cNvSpPr/>
          <p:nvPr/>
        </p:nvSpPr>
        <p:spPr>
          <a:xfrm>
            <a:off x="4097753" y="42204"/>
            <a:ext cx="2017059" cy="984738"/>
          </a:xfrm>
          <a:prstGeom prst="flowChartPrepara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15"/>
          <p:cNvSpPr txBox="1"/>
          <p:nvPr/>
        </p:nvSpPr>
        <p:spPr>
          <a:xfrm>
            <a:off x="4574644" y="323557"/>
            <a:ext cx="1305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৬টি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6"/>
          <p:cNvSpPr txBox="1"/>
          <p:nvPr/>
        </p:nvSpPr>
        <p:spPr>
          <a:xfrm>
            <a:off x="699110" y="1423233"/>
            <a:ext cx="3590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কয়টি পাখি উড়ে গেছে?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4215518" y="1199913"/>
            <a:ext cx="2002402" cy="910237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extBox 18"/>
          <p:cNvSpPr txBox="1"/>
          <p:nvPr/>
        </p:nvSpPr>
        <p:spPr>
          <a:xfrm>
            <a:off x="4684543" y="1322364"/>
            <a:ext cx="998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1078937" y="2488524"/>
            <a:ext cx="2850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কয়টি পাখি আছে?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Decision 14"/>
          <p:cNvSpPr/>
          <p:nvPr/>
        </p:nvSpPr>
        <p:spPr>
          <a:xfrm>
            <a:off x="4292141" y="2141945"/>
            <a:ext cx="2017059" cy="1142128"/>
          </a:xfrm>
          <a:prstGeom prst="flowChartDecision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TextBox 21"/>
          <p:cNvSpPr txBox="1"/>
          <p:nvPr/>
        </p:nvSpPr>
        <p:spPr>
          <a:xfrm>
            <a:off x="4737284" y="2416714"/>
            <a:ext cx="121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59419"/>
            <a:ext cx="12192000" cy="90751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66163" y="3799347"/>
            <a:ext cx="4811227" cy="15203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768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  <p:bldP spid="14" grpId="0"/>
      <p:bldP spid="16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92841" y="773206"/>
            <a:ext cx="4840941" cy="10892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15"/>
          <p:cNvSpPr txBox="1"/>
          <p:nvPr/>
        </p:nvSpPr>
        <p:spPr>
          <a:xfrm>
            <a:off x="1651747" y="2278840"/>
            <a:ext cx="2850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কয়টি ফুল আছে?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4502520" y="2400300"/>
            <a:ext cx="1331261" cy="71269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8"/>
          <p:cNvSpPr txBox="1"/>
          <p:nvPr/>
        </p:nvSpPr>
        <p:spPr>
          <a:xfrm>
            <a:off x="4811802" y="2466663"/>
            <a:ext cx="941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096000" y="896237"/>
            <a:ext cx="1317811" cy="8942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TextBox 21"/>
          <p:cNvSpPr txBox="1"/>
          <p:nvPr/>
        </p:nvSpPr>
        <p:spPr>
          <a:xfrm>
            <a:off x="818029" y="4081184"/>
            <a:ext cx="3684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কয়টি ফুল চলে গেলো?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4502520" y="4081184"/>
            <a:ext cx="1532968" cy="833716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TextBox 23"/>
          <p:cNvSpPr txBox="1"/>
          <p:nvPr/>
        </p:nvSpPr>
        <p:spPr>
          <a:xfrm>
            <a:off x="4784902" y="4145459"/>
            <a:ext cx="10219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24"/>
          <p:cNvSpPr txBox="1"/>
          <p:nvPr/>
        </p:nvSpPr>
        <p:spPr>
          <a:xfrm>
            <a:off x="992841" y="5304865"/>
            <a:ext cx="2985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কয়টি ফুল আছে?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4502520" y="5304864"/>
            <a:ext cx="1438839" cy="900953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TextBox 26"/>
          <p:cNvSpPr txBox="1"/>
          <p:nvPr/>
        </p:nvSpPr>
        <p:spPr>
          <a:xfrm>
            <a:off x="4811802" y="5491791"/>
            <a:ext cx="1068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6686" y="1035034"/>
            <a:ext cx="670505" cy="70204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1806" y="1010234"/>
            <a:ext cx="670505" cy="70204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4672" y="1010234"/>
            <a:ext cx="670505" cy="7020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4598" y="992327"/>
            <a:ext cx="670505" cy="70204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104" y="982680"/>
            <a:ext cx="670505" cy="702049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8527676" y="804583"/>
            <a:ext cx="2998695" cy="10152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708130" y="3385300"/>
            <a:ext cx="4811227" cy="15203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  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877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0.01018 L 0.475 -0.0101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45664 0.0016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2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73 -0.00394 L 0.45273 -0.0039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2" grpId="0"/>
      <p:bldP spid="15" grpId="0"/>
      <p:bldP spid="17" grpId="0"/>
      <p:bldP spid="18" grpId="0"/>
      <p:bldP spid="20" grpId="0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6010" y="843439"/>
            <a:ext cx="4772428" cy="5054581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 rot="16200000">
            <a:off x="-190855" y="56857"/>
            <a:ext cx="1936872" cy="1555161"/>
            <a:chOff x="10294196" y="-19291"/>
            <a:chExt cx="1936872" cy="1555161"/>
          </a:xfrm>
        </p:grpSpPr>
        <p:grpSp>
          <p:nvGrpSpPr>
            <p:cNvPr id="18" name="Group 17"/>
            <p:cNvGrpSpPr/>
            <p:nvPr/>
          </p:nvGrpSpPr>
          <p:grpSpPr>
            <a:xfrm>
              <a:off x="10294196" y="-19291"/>
              <a:ext cx="1924334" cy="1008141"/>
              <a:chOff x="10267666" y="0"/>
              <a:chExt cx="1924334" cy="1008141"/>
            </a:xfrm>
          </p:grpSpPr>
          <p:sp>
            <p:nvSpPr>
              <p:cNvPr id="8" name="24-Point Star 7"/>
              <p:cNvSpPr/>
              <p:nvPr/>
            </p:nvSpPr>
            <p:spPr>
              <a:xfrm>
                <a:off x="10267666" y="43699"/>
                <a:ext cx="614149" cy="504967"/>
              </a:xfrm>
              <a:prstGeom prst="star2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24-Point Star 13"/>
              <p:cNvSpPr/>
              <p:nvPr/>
            </p:nvSpPr>
            <p:spPr>
              <a:xfrm>
                <a:off x="11577851" y="503174"/>
                <a:ext cx="614149" cy="504967"/>
              </a:xfrm>
              <a:prstGeom prst="star2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24-Point Star 14"/>
              <p:cNvSpPr/>
              <p:nvPr/>
            </p:nvSpPr>
            <p:spPr>
              <a:xfrm>
                <a:off x="10922758" y="43698"/>
                <a:ext cx="614149" cy="504967"/>
              </a:xfrm>
              <a:prstGeom prst="star2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24-Point Star 15"/>
              <p:cNvSpPr/>
              <p:nvPr/>
            </p:nvSpPr>
            <p:spPr>
              <a:xfrm>
                <a:off x="11523260" y="0"/>
                <a:ext cx="614149" cy="504967"/>
              </a:xfrm>
              <a:prstGeom prst="star2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24-Point Star 16"/>
            <p:cNvSpPr/>
            <p:nvPr/>
          </p:nvSpPr>
          <p:spPr>
            <a:xfrm>
              <a:off x="11616919" y="1030903"/>
              <a:ext cx="614149" cy="504967"/>
            </a:xfrm>
            <a:prstGeom prst="star2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73383" y="-60332"/>
            <a:ext cx="1936872" cy="1555161"/>
            <a:chOff x="10294196" y="-19291"/>
            <a:chExt cx="1936872" cy="1555161"/>
          </a:xfrm>
        </p:grpSpPr>
        <p:grpSp>
          <p:nvGrpSpPr>
            <p:cNvPr id="21" name="Group 20"/>
            <p:cNvGrpSpPr/>
            <p:nvPr/>
          </p:nvGrpSpPr>
          <p:grpSpPr>
            <a:xfrm>
              <a:off x="10294196" y="-19291"/>
              <a:ext cx="1924334" cy="1008141"/>
              <a:chOff x="10267666" y="0"/>
              <a:chExt cx="1924334" cy="1008141"/>
            </a:xfrm>
          </p:grpSpPr>
          <p:sp>
            <p:nvSpPr>
              <p:cNvPr id="23" name="24-Point Star 22"/>
              <p:cNvSpPr/>
              <p:nvPr/>
            </p:nvSpPr>
            <p:spPr>
              <a:xfrm>
                <a:off x="10267666" y="43699"/>
                <a:ext cx="614149" cy="504967"/>
              </a:xfrm>
              <a:prstGeom prst="star2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24-Point Star 23"/>
              <p:cNvSpPr/>
              <p:nvPr/>
            </p:nvSpPr>
            <p:spPr>
              <a:xfrm>
                <a:off x="11577851" y="503174"/>
                <a:ext cx="614149" cy="504967"/>
              </a:xfrm>
              <a:prstGeom prst="star2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24-Point Star 24"/>
              <p:cNvSpPr/>
              <p:nvPr/>
            </p:nvSpPr>
            <p:spPr>
              <a:xfrm>
                <a:off x="10922758" y="43698"/>
                <a:ext cx="614149" cy="504967"/>
              </a:xfrm>
              <a:prstGeom prst="star2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24-Point Star 25"/>
              <p:cNvSpPr/>
              <p:nvPr/>
            </p:nvSpPr>
            <p:spPr>
              <a:xfrm>
                <a:off x="11523260" y="0"/>
                <a:ext cx="614149" cy="504967"/>
              </a:xfrm>
              <a:prstGeom prst="star2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24-Point Star 21"/>
            <p:cNvSpPr/>
            <p:nvPr/>
          </p:nvSpPr>
          <p:spPr>
            <a:xfrm>
              <a:off x="11616919" y="1030903"/>
              <a:ext cx="614149" cy="504967"/>
            </a:xfrm>
            <a:prstGeom prst="star2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18"/>
          <p:cNvSpPr txBox="1"/>
          <p:nvPr/>
        </p:nvSpPr>
        <p:spPr>
          <a:xfrm>
            <a:off x="1596105" y="522510"/>
            <a:ext cx="485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গাছে কয়টি আম আছে?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192922" y="-3763"/>
            <a:ext cx="1120140" cy="754380"/>
            <a:chOff x="2708910" y="2480310"/>
            <a:chExt cx="1120140" cy="754380"/>
          </a:xfrm>
        </p:grpSpPr>
        <p:sp>
          <p:nvSpPr>
            <p:cNvPr id="43" name="Oval Callout 42"/>
            <p:cNvSpPr/>
            <p:nvPr/>
          </p:nvSpPr>
          <p:spPr>
            <a:xfrm>
              <a:off x="2708910" y="2480310"/>
              <a:ext cx="1120140" cy="754380"/>
            </a:xfrm>
            <a:prstGeom prst="wedgeEllipseCallou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TextBox 20"/>
            <p:cNvSpPr txBox="1"/>
            <p:nvPr/>
          </p:nvSpPr>
          <p:spPr>
            <a:xfrm>
              <a:off x="2939912" y="2588359"/>
              <a:ext cx="8717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৭টি</a:t>
              </a:r>
              <a:endParaRPr lang="en-US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5" name="TextBox 23"/>
          <p:cNvSpPr txBox="1"/>
          <p:nvPr/>
        </p:nvSpPr>
        <p:spPr>
          <a:xfrm>
            <a:off x="575783" y="1692775"/>
            <a:ext cx="4531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 কয়টি আম পরে আছে?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rot="16200000">
            <a:off x="5369416" y="5185103"/>
            <a:ext cx="1152939" cy="862897"/>
            <a:chOff x="3929717" y="3585829"/>
            <a:chExt cx="1152939" cy="862897"/>
          </a:xfrm>
        </p:grpSpPr>
        <p:sp>
          <p:nvSpPr>
            <p:cNvPr id="41" name="Oval Callout 40"/>
            <p:cNvSpPr/>
            <p:nvPr/>
          </p:nvSpPr>
          <p:spPr>
            <a:xfrm>
              <a:off x="3929717" y="3585829"/>
              <a:ext cx="1152939" cy="821635"/>
            </a:xfrm>
            <a:prstGeom prst="wedgeEllipseCallou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2" name="TextBox 25"/>
            <p:cNvSpPr txBox="1"/>
            <p:nvPr/>
          </p:nvSpPr>
          <p:spPr>
            <a:xfrm rot="5316355">
              <a:off x="4122037" y="3708117"/>
              <a:ext cx="834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২টি</a:t>
              </a:r>
              <a:endParaRPr lang="en-US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7" name="TextBox 27"/>
          <p:cNvSpPr txBox="1"/>
          <p:nvPr/>
        </p:nvSpPr>
        <p:spPr>
          <a:xfrm>
            <a:off x="380285" y="3415381"/>
            <a:ext cx="4860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গাছে কয়টি আম রইলো?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 rot="16200000">
            <a:off x="5020374" y="2075159"/>
            <a:ext cx="1422757" cy="1368503"/>
            <a:chOff x="6003710" y="5590095"/>
            <a:chExt cx="1312296" cy="1026531"/>
          </a:xfrm>
        </p:grpSpPr>
        <p:sp>
          <p:nvSpPr>
            <p:cNvPr id="39" name="Oval Callout 38"/>
            <p:cNvSpPr/>
            <p:nvPr/>
          </p:nvSpPr>
          <p:spPr>
            <a:xfrm rot="21426498">
              <a:off x="6003710" y="5590095"/>
              <a:ext cx="1312296" cy="834887"/>
            </a:xfrm>
            <a:prstGeom prst="wedgeEllipseCallou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TextBox 29"/>
            <p:cNvSpPr txBox="1"/>
            <p:nvPr/>
          </p:nvSpPr>
          <p:spPr>
            <a:xfrm rot="5400000">
              <a:off x="6113489" y="5753020"/>
              <a:ext cx="888782" cy="838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৫টি</a:t>
              </a:r>
              <a:endParaRPr lang="en-US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5121" y="2415643"/>
            <a:ext cx="807167" cy="95508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4805" y="2542870"/>
            <a:ext cx="807167" cy="95508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8384" y="1372962"/>
            <a:ext cx="807167" cy="95508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0510" y="3584168"/>
            <a:ext cx="807167" cy="95508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3368" y="1850506"/>
            <a:ext cx="807167" cy="95508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06386" y="2995679"/>
            <a:ext cx="807167" cy="95508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6873" y="2880708"/>
            <a:ext cx="807167" cy="955087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380285" y="4841515"/>
            <a:ext cx="4811227" cy="15203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   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471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0.00026 0.3312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7" grpId="0"/>
      <p:bldP spid="37" grpId="1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" y="4336354"/>
            <a:ext cx="12192000" cy="2525844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10810584" y="71017"/>
            <a:ext cx="1381416" cy="862930"/>
            <a:chOff x="10810584" y="12612"/>
            <a:chExt cx="1381416" cy="862930"/>
          </a:xfrm>
        </p:grpSpPr>
        <p:grpSp>
          <p:nvGrpSpPr>
            <p:cNvPr id="24" name="Group 23"/>
            <p:cNvGrpSpPr/>
            <p:nvPr/>
          </p:nvGrpSpPr>
          <p:grpSpPr>
            <a:xfrm rot="16200000">
              <a:off x="11135648" y="-312452"/>
              <a:ext cx="731288" cy="1381416"/>
              <a:chOff x="9976920" y="16980"/>
              <a:chExt cx="731288" cy="1381416"/>
            </a:xfrm>
          </p:grpSpPr>
          <p:sp>
            <p:nvSpPr>
              <p:cNvPr id="22" name="Flowchart: Collate 21"/>
              <p:cNvSpPr/>
              <p:nvPr/>
            </p:nvSpPr>
            <p:spPr>
              <a:xfrm rot="5400000">
                <a:off x="9904631" y="301261"/>
                <a:ext cx="875865" cy="731288"/>
              </a:xfrm>
              <a:prstGeom prst="flowChartCol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0294203" y="16980"/>
                <a:ext cx="45719" cy="13814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16200000">
              <a:off x="11135648" y="-180810"/>
              <a:ext cx="731288" cy="1381416"/>
              <a:chOff x="9976920" y="16980"/>
              <a:chExt cx="731288" cy="1381416"/>
            </a:xfrm>
          </p:grpSpPr>
          <p:sp>
            <p:nvSpPr>
              <p:cNvPr id="26" name="Flowchart: Collate 25"/>
              <p:cNvSpPr/>
              <p:nvPr/>
            </p:nvSpPr>
            <p:spPr>
              <a:xfrm rot="5400000">
                <a:off x="9904631" y="301261"/>
                <a:ext cx="875865" cy="731288"/>
              </a:xfrm>
              <a:prstGeom prst="flowChartCol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0294203" y="16980"/>
                <a:ext cx="45719" cy="13814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815" y="-7621"/>
            <a:ext cx="1385609" cy="1023780"/>
            <a:chOff x="-116847" y="18425"/>
            <a:chExt cx="1385609" cy="1023780"/>
          </a:xfrm>
        </p:grpSpPr>
        <p:grpSp>
          <p:nvGrpSpPr>
            <p:cNvPr id="28" name="Group 27"/>
            <p:cNvGrpSpPr/>
            <p:nvPr/>
          </p:nvGrpSpPr>
          <p:grpSpPr>
            <a:xfrm rot="16200000">
              <a:off x="212410" y="-14147"/>
              <a:ext cx="731288" cy="1381416"/>
              <a:chOff x="9976920" y="16980"/>
              <a:chExt cx="731288" cy="1381416"/>
            </a:xfrm>
          </p:grpSpPr>
          <p:sp>
            <p:nvSpPr>
              <p:cNvPr id="29" name="Flowchart: Collate 28"/>
              <p:cNvSpPr/>
              <p:nvPr/>
            </p:nvSpPr>
            <p:spPr>
              <a:xfrm rot="5400000">
                <a:off x="9904631" y="301261"/>
                <a:ext cx="875865" cy="731288"/>
              </a:xfrm>
              <a:prstGeom prst="flowChartCol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0294203" y="16980"/>
                <a:ext cx="45719" cy="13814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 rot="16200000">
              <a:off x="208217" y="-306639"/>
              <a:ext cx="731288" cy="1381416"/>
              <a:chOff x="9976920" y="16980"/>
              <a:chExt cx="731288" cy="1381416"/>
            </a:xfrm>
          </p:grpSpPr>
          <p:sp>
            <p:nvSpPr>
              <p:cNvPr id="32" name="Flowchart: Collate 31"/>
              <p:cNvSpPr/>
              <p:nvPr/>
            </p:nvSpPr>
            <p:spPr>
              <a:xfrm rot="5400000">
                <a:off x="9904631" y="301261"/>
                <a:ext cx="875865" cy="731288"/>
              </a:xfrm>
              <a:prstGeom prst="flowChartCol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0294203" y="16980"/>
                <a:ext cx="45719" cy="13814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7" name="TextBox 2"/>
          <p:cNvSpPr txBox="1"/>
          <p:nvPr/>
        </p:nvSpPr>
        <p:spPr>
          <a:xfrm>
            <a:off x="698995" y="2257870"/>
            <a:ext cx="43971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– ৩ =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216112" y="66978"/>
            <a:ext cx="4069080" cy="1165860"/>
            <a:chOff x="4216112" y="66978"/>
            <a:chExt cx="4069080" cy="1165860"/>
          </a:xfrm>
        </p:grpSpPr>
        <p:sp>
          <p:nvSpPr>
            <p:cNvPr id="2" name="TextBox 1"/>
            <p:cNvSpPr txBox="1"/>
            <p:nvPr/>
          </p:nvSpPr>
          <p:spPr>
            <a:xfrm>
              <a:off x="4987208" y="234374"/>
              <a:ext cx="3059512" cy="92333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216112" y="66978"/>
              <a:ext cx="4069080" cy="1165860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9" name="TextBox 6"/>
          <p:cNvSpPr txBox="1"/>
          <p:nvPr/>
        </p:nvSpPr>
        <p:spPr>
          <a:xfrm>
            <a:off x="1382232" y="1324727"/>
            <a:ext cx="3209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শাপলা দল 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7"/>
          <p:cNvSpPr txBox="1"/>
          <p:nvPr/>
        </p:nvSpPr>
        <p:spPr>
          <a:xfrm>
            <a:off x="7216726" y="1395931"/>
            <a:ext cx="3711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 দল 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8"/>
          <p:cNvSpPr txBox="1"/>
          <p:nvPr/>
        </p:nvSpPr>
        <p:spPr>
          <a:xfrm>
            <a:off x="7323317" y="2260743"/>
            <a:ext cx="39662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– ২ = </a:t>
            </a:r>
            <a:endParaRPr lang="en-US" sz="8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2"/>
          <p:cNvSpPr txBox="1"/>
          <p:nvPr/>
        </p:nvSpPr>
        <p:spPr>
          <a:xfrm>
            <a:off x="475000" y="3226868"/>
            <a:ext cx="43971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৪  =</a:t>
            </a:r>
          </a:p>
        </p:txBody>
      </p:sp>
      <p:sp>
        <p:nvSpPr>
          <p:cNvPr id="42" name="TextBox 2"/>
          <p:cNvSpPr txBox="1"/>
          <p:nvPr/>
        </p:nvSpPr>
        <p:spPr>
          <a:xfrm>
            <a:off x="7411587" y="3212838"/>
            <a:ext cx="43971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– ৩ =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0644538" y="3464631"/>
            <a:ext cx="766449" cy="10152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683574" y="2349260"/>
            <a:ext cx="766449" cy="10152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056781" y="2416986"/>
            <a:ext cx="799231" cy="10152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040095" y="3477949"/>
            <a:ext cx="766449" cy="10152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478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3" grpId="0" animBg="1"/>
      <p:bldP spid="44" grpId="0" animBg="1"/>
      <p:bldP spid="45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3857693" y="595826"/>
            <a:ext cx="2934576" cy="1107996"/>
          </a:xfrm>
          <a:prstGeom prst="doubleWav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4"/>
          <p:cNvSpPr txBox="1"/>
          <p:nvPr/>
        </p:nvSpPr>
        <p:spPr>
          <a:xfrm>
            <a:off x="3992217" y="595826"/>
            <a:ext cx="33752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3152525" y="1956896"/>
            <a:ext cx="70059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– ১ = </a:t>
            </a:r>
          </a:p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– ২ = </a:t>
            </a:r>
          </a:p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২ =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5535" y="4332156"/>
            <a:ext cx="12192000" cy="252584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492589" y="3712423"/>
            <a:ext cx="799231" cy="10152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92591" y="1909360"/>
            <a:ext cx="799231" cy="10152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92590" y="2840565"/>
            <a:ext cx="799231" cy="10152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7081" y="1450189"/>
            <a:ext cx="2018038" cy="54203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469" y="1450189"/>
            <a:ext cx="2018038" cy="542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014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03260" y="1383919"/>
            <a:ext cx="3985146" cy="19925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20527" y="1896370"/>
            <a:ext cx="3091619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32156"/>
            <a:ext cx="12192000" cy="2525844"/>
          </a:xfrm>
          <a:prstGeom prst="rect">
            <a:avLst/>
          </a:prstGeom>
        </p:spPr>
      </p:pic>
      <p:sp>
        <p:nvSpPr>
          <p:cNvPr id="6" name="Isosceles Triangle 5"/>
          <p:cNvSpPr/>
          <p:nvPr/>
        </p:nvSpPr>
        <p:spPr>
          <a:xfrm>
            <a:off x="3985146" y="354842"/>
            <a:ext cx="3821373" cy="1029077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E9EDE2A6-5A33-4B1B-9BEB-6EEB6C5C1E24}"/>
              </a:ext>
            </a:extLst>
          </p:cNvPr>
          <p:cNvSpPr txBox="1"/>
          <p:nvPr/>
        </p:nvSpPr>
        <p:spPr>
          <a:xfrm>
            <a:off x="1638564" y="4051626"/>
            <a:ext cx="8709523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এর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৪১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১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7235" y="1355090"/>
            <a:ext cx="2018038" cy="54203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2352" y="1450188"/>
            <a:ext cx="2018038" cy="542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648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7521" y="2005379"/>
            <a:ext cx="5854614" cy="4162355"/>
          </a:xfrm>
          <a:prstGeom prst="rect">
            <a:avLst/>
          </a:prstGeom>
        </p:spPr>
      </p:pic>
      <p:sp>
        <p:nvSpPr>
          <p:cNvPr id="2" name="Double Wave 1"/>
          <p:cNvSpPr/>
          <p:nvPr/>
        </p:nvSpPr>
        <p:spPr>
          <a:xfrm>
            <a:off x="1926119" y="464969"/>
            <a:ext cx="7816945" cy="1681087"/>
          </a:xfrm>
          <a:prstGeom prst="doubleWave">
            <a:avLst>
              <a:gd name="adj1" fmla="val 12500"/>
              <a:gd name="adj2" fmla="val 106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b="1" i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9600" b="1" i="1" dirty="0">
              <a:ln w="222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32158"/>
            <a:ext cx="12192000" cy="252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57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2967335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পড়বো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6BCC4F82-8EB4-4540-A088-AB3FAC2A8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3676" y="353678"/>
            <a:ext cx="8757942" cy="65043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13283"/>
            <a:ext cx="12192000" cy="252584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1363061" y="701502"/>
            <a:ext cx="786735" cy="3576495"/>
            <a:chOff x="10707567" y="235424"/>
            <a:chExt cx="786735" cy="3576495"/>
          </a:xfrm>
        </p:grpSpPr>
        <p:grpSp>
          <p:nvGrpSpPr>
            <p:cNvPr id="13" name="Group 12"/>
            <p:cNvGrpSpPr/>
            <p:nvPr/>
          </p:nvGrpSpPr>
          <p:grpSpPr>
            <a:xfrm>
              <a:off x="10707567" y="235424"/>
              <a:ext cx="736979" cy="3193576"/>
              <a:chOff x="10713493" y="232012"/>
              <a:chExt cx="736979" cy="3193576"/>
            </a:xfrm>
          </p:grpSpPr>
          <p:sp>
            <p:nvSpPr>
              <p:cNvPr id="10" name="Flowchart: Connector 9"/>
              <p:cNvSpPr/>
              <p:nvPr/>
            </p:nvSpPr>
            <p:spPr>
              <a:xfrm>
                <a:off x="10713493" y="232012"/>
                <a:ext cx="736979" cy="598985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013743" y="830997"/>
                <a:ext cx="177421" cy="259459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lowchart: Connector 11"/>
            <p:cNvSpPr/>
            <p:nvPr/>
          </p:nvSpPr>
          <p:spPr>
            <a:xfrm>
              <a:off x="10757323" y="3212934"/>
              <a:ext cx="736979" cy="598985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4874" y="763136"/>
            <a:ext cx="786735" cy="3576495"/>
            <a:chOff x="10707567" y="235424"/>
            <a:chExt cx="786735" cy="3576495"/>
          </a:xfrm>
        </p:grpSpPr>
        <p:grpSp>
          <p:nvGrpSpPr>
            <p:cNvPr id="16" name="Group 15"/>
            <p:cNvGrpSpPr/>
            <p:nvPr/>
          </p:nvGrpSpPr>
          <p:grpSpPr>
            <a:xfrm>
              <a:off x="10707567" y="235424"/>
              <a:ext cx="736979" cy="3193576"/>
              <a:chOff x="10713493" y="232012"/>
              <a:chExt cx="736979" cy="3193576"/>
            </a:xfrm>
          </p:grpSpPr>
          <p:sp>
            <p:nvSpPr>
              <p:cNvPr id="18" name="Flowchart: Connector 17"/>
              <p:cNvSpPr/>
              <p:nvPr/>
            </p:nvSpPr>
            <p:spPr>
              <a:xfrm>
                <a:off x="10713493" y="232012"/>
                <a:ext cx="736979" cy="598985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1013743" y="830997"/>
                <a:ext cx="177421" cy="259459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Flowchart: Connector 16"/>
            <p:cNvSpPr/>
            <p:nvPr/>
          </p:nvSpPr>
          <p:spPr>
            <a:xfrm>
              <a:off x="10757323" y="3212934"/>
              <a:ext cx="736979" cy="598985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 rot="16200000">
            <a:off x="9882415" y="-1378892"/>
            <a:ext cx="786735" cy="3576495"/>
            <a:chOff x="10707567" y="235424"/>
            <a:chExt cx="786735" cy="3576495"/>
          </a:xfrm>
        </p:grpSpPr>
        <p:grpSp>
          <p:nvGrpSpPr>
            <p:cNvPr id="21" name="Group 20"/>
            <p:cNvGrpSpPr/>
            <p:nvPr/>
          </p:nvGrpSpPr>
          <p:grpSpPr>
            <a:xfrm>
              <a:off x="10707567" y="235424"/>
              <a:ext cx="736979" cy="3193576"/>
              <a:chOff x="10713493" y="232012"/>
              <a:chExt cx="736979" cy="3193576"/>
            </a:xfrm>
          </p:grpSpPr>
          <p:sp>
            <p:nvSpPr>
              <p:cNvPr id="23" name="Flowchart: Connector 22"/>
              <p:cNvSpPr/>
              <p:nvPr/>
            </p:nvSpPr>
            <p:spPr>
              <a:xfrm>
                <a:off x="10713493" y="232012"/>
                <a:ext cx="736979" cy="598985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1013743" y="830997"/>
                <a:ext cx="177421" cy="259459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Flowchart: Connector 21"/>
            <p:cNvSpPr/>
            <p:nvPr/>
          </p:nvSpPr>
          <p:spPr>
            <a:xfrm>
              <a:off x="10757323" y="3212934"/>
              <a:ext cx="736979" cy="598985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 rot="16200000">
            <a:off x="1479288" y="-1368723"/>
            <a:ext cx="786735" cy="3576495"/>
            <a:chOff x="10707567" y="235424"/>
            <a:chExt cx="786735" cy="3576495"/>
          </a:xfrm>
        </p:grpSpPr>
        <p:grpSp>
          <p:nvGrpSpPr>
            <p:cNvPr id="26" name="Group 25"/>
            <p:cNvGrpSpPr/>
            <p:nvPr/>
          </p:nvGrpSpPr>
          <p:grpSpPr>
            <a:xfrm>
              <a:off x="10707567" y="235424"/>
              <a:ext cx="736979" cy="3193576"/>
              <a:chOff x="10713493" y="232012"/>
              <a:chExt cx="736979" cy="3193576"/>
            </a:xfrm>
          </p:grpSpPr>
          <p:sp>
            <p:nvSpPr>
              <p:cNvPr id="28" name="Flowchart: Connector 27"/>
              <p:cNvSpPr/>
              <p:nvPr/>
            </p:nvSpPr>
            <p:spPr>
              <a:xfrm>
                <a:off x="10713493" y="232012"/>
                <a:ext cx="736979" cy="598985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1013743" y="830997"/>
                <a:ext cx="177421" cy="259459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Flowchart: Connector 26"/>
            <p:cNvSpPr/>
            <p:nvPr/>
          </p:nvSpPr>
          <p:spPr>
            <a:xfrm>
              <a:off x="10757323" y="3212934"/>
              <a:ext cx="736979" cy="598985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4311557" y="446964"/>
            <a:ext cx="35052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574387" y="1491402"/>
            <a:ext cx="6513345" cy="3516696"/>
            <a:chOff x="2574387" y="1491402"/>
            <a:chExt cx="6513345" cy="3516696"/>
          </a:xfrm>
        </p:grpSpPr>
        <p:pic>
          <p:nvPicPr>
            <p:cNvPr id="31" name="Picture 30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74387" y="1491402"/>
              <a:ext cx="3334043" cy="351669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sp>
          <p:nvSpPr>
            <p:cNvPr id="32" name="Rectangle 31"/>
            <p:cNvSpPr/>
            <p:nvPr/>
          </p:nvSpPr>
          <p:spPr>
            <a:xfrm>
              <a:off x="5993973" y="2208859"/>
              <a:ext cx="3093759" cy="163121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শ্রেনিঃ 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১ম</a:t>
              </a:r>
              <a:endParaRPr lang="bn-BD" sz="20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বিষয়ঃ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গ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ণি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ত</a:t>
              </a:r>
              <a:endParaRPr lang="bn-BD" sz="20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শিরোনামঃ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বিয়োগের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ধারণা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20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(১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১০ )</a:t>
              </a:r>
              <a:endParaRPr lang="bn-BD" sz="20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সময়ঃ ৪০ মিনিট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7812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35370" y="524647"/>
            <a:ext cx="479946" cy="4350224"/>
            <a:chOff x="11085507" y="559558"/>
            <a:chExt cx="479946" cy="4350224"/>
          </a:xfrm>
        </p:grpSpPr>
        <p:grpSp>
          <p:nvGrpSpPr>
            <p:cNvPr id="22" name="Group 21"/>
            <p:cNvGrpSpPr/>
            <p:nvPr/>
          </p:nvGrpSpPr>
          <p:grpSpPr>
            <a:xfrm>
              <a:off x="11085507" y="559558"/>
              <a:ext cx="479946" cy="4350224"/>
              <a:chOff x="11085507" y="559558"/>
              <a:chExt cx="479946" cy="4350224"/>
            </a:xfrm>
          </p:grpSpPr>
          <p:sp>
            <p:nvSpPr>
              <p:cNvPr id="19" name="Flowchart: Connector 18"/>
              <p:cNvSpPr/>
              <p:nvPr/>
            </p:nvSpPr>
            <p:spPr>
              <a:xfrm>
                <a:off x="11085507" y="4520668"/>
                <a:ext cx="479946" cy="38911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Connector 19"/>
              <p:cNvSpPr/>
              <p:nvPr/>
            </p:nvSpPr>
            <p:spPr>
              <a:xfrm>
                <a:off x="11085507" y="559558"/>
                <a:ext cx="479946" cy="38911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11289997" y="754115"/>
              <a:ext cx="45719" cy="39680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 rot="16200000">
            <a:off x="9774013" y="-1907935"/>
            <a:ext cx="479946" cy="4350224"/>
            <a:chOff x="11085507" y="559558"/>
            <a:chExt cx="479946" cy="4350224"/>
          </a:xfrm>
        </p:grpSpPr>
        <p:grpSp>
          <p:nvGrpSpPr>
            <p:cNvPr id="25" name="Group 24"/>
            <p:cNvGrpSpPr/>
            <p:nvPr/>
          </p:nvGrpSpPr>
          <p:grpSpPr>
            <a:xfrm>
              <a:off x="11085507" y="559558"/>
              <a:ext cx="479946" cy="4350224"/>
              <a:chOff x="11085507" y="559558"/>
              <a:chExt cx="479946" cy="4350224"/>
            </a:xfrm>
          </p:grpSpPr>
          <p:sp>
            <p:nvSpPr>
              <p:cNvPr id="27" name="Flowchart: Connector 26"/>
              <p:cNvSpPr/>
              <p:nvPr/>
            </p:nvSpPr>
            <p:spPr>
              <a:xfrm>
                <a:off x="11085507" y="4520668"/>
                <a:ext cx="479946" cy="38911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Connector 27"/>
              <p:cNvSpPr/>
              <p:nvPr/>
            </p:nvSpPr>
            <p:spPr>
              <a:xfrm>
                <a:off x="11085507" y="559558"/>
                <a:ext cx="479946" cy="38911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11289997" y="754115"/>
              <a:ext cx="45719" cy="39680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1708985" y="547114"/>
            <a:ext cx="479946" cy="4350224"/>
            <a:chOff x="11085507" y="559558"/>
            <a:chExt cx="479946" cy="4350224"/>
          </a:xfrm>
        </p:grpSpPr>
        <p:grpSp>
          <p:nvGrpSpPr>
            <p:cNvPr id="30" name="Group 29"/>
            <p:cNvGrpSpPr/>
            <p:nvPr/>
          </p:nvGrpSpPr>
          <p:grpSpPr>
            <a:xfrm>
              <a:off x="11085507" y="559558"/>
              <a:ext cx="479946" cy="4350224"/>
              <a:chOff x="11085507" y="559558"/>
              <a:chExt cx="479946" cy="4350224"/>
            </a:xfrm>
          </p:grpSpPr>
          <p:sp>
            <p:nvSpPr>
              <p:cNvPr id="32" name="Flowchart: Connector 31"/>
              <p:cNvSpPr/>
              <p:nvPr/>
            </p:nvSpPr>
            <p:spPr>
              <a:xfrm>
                <a:off x="11085507" y="4520668"/>
                <a:ext cx="479946" cy="38911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lowchart: Connector 32"/>
              <p:cNvSpPr/>
              <p:nvPr/>
            </p:nvSpPr>
            <p:spPr>
              <a:xfrm>
                <a:off x="11085507" y="559558"/>
                <a:ext cx="479946" cy="38911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11289997" y="754115"/>
              <a:ext cx="45719" cy="39680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 rot="16200000">
            <a:off x="1964709" y="-1907264"/>
            <a:ext cx="479946" cy="4350224"/>
            <a:chOff x="11085507" y="559558"/>
            <a:chExt cx="479946" cy="4350224"/>
          </a:xfrm>
        </p:grpSpPr>
        <p:grpSp>
          <p:nvGrpSpPr>
            <p:cNvPr id="35" name="Group 34"/>
            <p:cNvGrpSpPr/>
            <p:nvPr/>
          </p:nvGrpSpPr>
          <p:grpSpPr>
            <a:xfrm>
              <a:off x="11085507" y="559558"/>
              <a:ext cx="479946" cy="4350224"/>
              <a:chOff x="11085507" y="559558"/>
              <a:chExt cx="479946" cy="4350224"/>
            </a:xfrm>
          </p:grpSpPr>
          <p:sp>
            <p:nvSpPr>
              <p:cNvPr id="37" name="Flowchart: Connector 36"/>
              <p:cNvSpPr/>
              <p:nvPr/>
            </p:nvSpPr>
            <p:spPr>
              <a:xfrm>
                <a:off x="11085507" y="4520668"/>
                <a:ext cx="479946" cy="38911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lowchart: Connector 37"/>
              <p:cNvSpPr/>
              <p:nvPr/>
            </p:nvSpPr>
            <p:spPr>
              <a:xfrm>
                <a:off x="11085507" y="559558"/>
                <a:ext cx="479946" cy="38911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11289997" y="754115"/>
              <a:ext cx="45719" cy="39680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5473923" y="1212177"/>
            <a:ext cx="11783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রি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চি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তি</a:t>
            </a:r>
            <a:endParaRPr lang="en-US" sz="7200" dirty="0"/>
          </a:p>
        </p:txBody>
      </p:sp>
      <p:grpSp>
        <p:nvGrpSpPr>
          <p:cNvPr id="43" name="Group 42"/>
          <p:cNvGrpSpPr/>
          <p:nvPr/>
        </p:nvGrpSpPr>
        <p:grpSpPr>
          <a:xfrm rot="5400000">
            <a:off x="6361621" y="1527638"/>
            <a:ext cx="6347127" cy="4134670"/>
            <a:chOff x="-121602" y="1593810"/>
            <a:chExt cx="9218921" cy="3914048"/>
          </a:xfrm>
        </p:grpSpPr>
        <p:grpSp>
          <p:nvGrpSpPr>
            <p:cNvPr id="44" name="Group 43"/>
            <p:cNvGrpSpPr/>
            <p:nvPr/>
          </p:nvGrpSpPr>
          <p:grpSpPr>
            <a:xfrm>
              <a:off x="-121602" y="1593810"/>
              <a:ext cx="9218921" cy="3914048"/>
              <a:chOff x="-121602" y="1746210"/>
              <a:chExt cx="9218921" cy="3914048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-46682" y="1746210"/>
                <a:ext cx="9144001" cy="3914048"/>
                <a:chOff x="-46682" y="1915349"/>
                <a:chExt cx="9144001" cy="391404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-46682" y="1915349"/>
                  <a:ext cx="9144001" cy="3914048"/>
                  <a:chOff x="-14837" y="1898610"/>
                  <a:chExt cx="9144001" cy="3914048"/>
                </a:xfrm>
              </p:grpSpPr>
              <p:grpSp>
                <p:nvGrpSpPr>
                  <p:cNvPr id="50" name="Group 49"/>
                  <p:cNvGrpSpPr/>
                  <p:nvPr/>
                </p:nvGrpSpPr>
                <p:grpSpPr>
                  <a:xfrm>
                    <a:off x="-14837" y="1898610"/>
                    <a:ext cx="9144001" cy="3914048"/>
                    <a:chOff x="-46682" y="1593810"/>
                    <a:chExt cx="9144001" cy="3914048"/>
                  </a:xfrm>
                </p:grpSpPr>
                <p:grpSp>
                  <p:nvGrpSpPr>
                    <p:cNvPr id="52" name="Group 51"/>
                    <p:cNvGrpSpPr/>
                    <p:nvPr/>
                  </p:nvGrpSpPr>
                  <p:grpSpPr>
                    <a:xfrm>
                      <a:off x="-46682" y="1593810"/>
                      <a:ext cx="9144001" cy="3914048"/>
                      <a:chOff x="-46682" y="1517610"/>
                      <a:chExt cx="9144001" cy="3914048"/>
                    </a:xfrm>
                  </p:grpSpPr>
                  <p:sp>
                    <p:nvSpPr>
                      <p:cNvPr id="54" name="Rectangle 53"/>
                      <p:cNvSpPr/>
                      <p:nvPr/>
                    </p:nvSpPr>
                    <p:spPr>
                      <a:xfrm>
                        <a:off x="-46682" y="1545458"/>
                        <a:ext cx="9144000" cy="3886200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Rectangle 54"/>
                      <p:cNvSpPr/>
                      <p:nvPr/>
                    </p:nvSpPr>
                    <p:spPr>
                      <a:xfrm>
                        <a:off x="8106719" y="1517610"/>
                        <a:ext cx="990600" cy="3850943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53" name="Curved Right Arrow 52"/>
                    <p:cNvSpPr/>
                    <p:nvPr/>
                  </p:nvSpPr>
                  <p:spPr>
                    <a:xfrm rot="5400000">
                      <a:off x="8458200" y="1905000"/>
                      <a:ext cx="381000" cy="533400"/>
                    </a:xfrm>
                    <a:prstGeom prst="curvedRightArrow">
                      <a:avLst/>
                    </a:prstGeom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51" name="Frame 50"/>
                  <p:cNvSpPr/>
                  <p:nvPr/>
                </p:nvSpPr>
                <p:spPr>
                  <a:xfrm>
                    <a:off x="8467867" y="5257800"/>
                    <a:ext cx="425355" cy="304800"/>
                  </a:xfrm>
                  <a:prstGeom prst="frame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9" name="Down Arrow 48"/>
                <p:cNvSpPr/>
                <p:nvPr/>
              </p:nvSpPr>
              <p:spPr>
                <a:xfrm rot="5400000">
                  <a:off x="8327977" y="3826739"/>
                  <a:ext cx="533400" cy="304800"/>
                </a:xfrm>
                <a:prstGeom prst="downArrow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7" name="Oval 46"/>
              <p:cNvSpPr/>
              <p:nvPr/>
            </p:nvSpPr>
            <p:spPr>
              <a:xfrm>
                <a:off x="-121602" y="1763838"/>
                <a:ext cx="700402" cy="3850943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lowchart: Summing Junction 44"/>
            <p:cNvSpPr/>
            <p:nvPr/>
          </p:nvSpPr>
          <p:spPr>
            <a:xfrm>
              <a:off x="114300" y="2057400"/>
              <a:ext cx="228600" cy="304800"/>
            </a:xfrm>
            <a:prstGeom prst="flowChartSummingJuncti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7503539" y="913761"/>
            <a:ext cx="4000602" cy="51211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শেখর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মুখার্জৗ</a:t>
            </a:r>
            <a:endParaRPr lang="bn-IN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 শিক্ষ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</a:t>
            </a:r>
          </a:p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মাইলোড়া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প্রাথমিক বিদ্যালয় 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মোহনগঞ্জ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নেত্রকোণা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34572" y="801857"/>
            <a:ext cx="4783016" cy="495182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580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41089"/>
            <a:ext cx="12192000" cy="25258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59276" y="310683"/>
            <a:ext cx="3573195" cy="1323439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শিখনফল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33837" y="-98764"/>
            <a:ext cx="2351773" cy="173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7010"/>
            <a:ext cx="2351773" cy="173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2"/>
          <p:cNvSpPr txBox="1"/>
          <p:nvPr/>
        </p:nvSpPr>
        <p:spPr>
          <a:xfrm>
            <a:off x="1802606" y="2274838"/>
            <a:ext cx="85867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১০.১.১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১০.১.২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197205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068086" y="150953"/>
            <a:ext cx="7434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 আমরা একটি ছড়া গান বলি। 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68086" y="1575994"/>
            <a:ext cx="4386469" cy="4770537"/>
          </a:xfrm>
          <a:prstGeom prst="rect">
            <a:avLst/>
          </a:prstGeom>
          <a:noFill/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জয়নব ইসলাম</a:t>
            </a:r>
          </a:p>
          <a:p>
            <a:pPr algn="ctr"/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আছে পাঁচটি ফুল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দিলাম তোমায় দুটি,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আমার কয়টি ফুল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পার কী?</a:t>
            </a:r>
          </a:p>
          <a:p>
            <a:pPr algn="ctr"/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বেশি ছিল-কমে গেল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তোমায় দিলাম বলে,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বেশি থেকে কমে গেলে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বিয়োগ তারে বলে।</a:t>
            </a:r>
          </a:p>
        </p:txBody>
      </p:sp>
      <p:sp>
        <p:nvSpPr>
          <p:cNvPr id="7" name="TextBox 15"/>
          <p:cNvSpPr txBox="1"/>
          <p:nvPr/>
        </p:nvSpPr>
        <p:spPr>
          <a:xfrm>
            <a:off x="6449161" y="1420326"/>
            <a:ext cx="4916557" cy="4781622"/>
          </a:xfrm>
          <a:prstGeom prst="rect">
            <a:avLst/>
          </a:prstGeom>
          <a:noFill/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9161" y="1637448"/>
            <a:ext cx="1527313" cy="20045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5427" y="1637448"/>
            <a:ext cx="1527313" cy="20045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67952" y="1575994"/>
            <a:ext cx="1527313" cy="20045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5918" y="3881182"/>
            <a:ext cx="1527313" cy="20045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3999" y="3919698"/>
            <a:ext cx="1527313" cy="200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47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/>
          <p:nvPr/>
        </p:nvSpPr>
        <p:spPr>
          <a:xfrm>
            <a:off x="1389888" y="246488"/>
            <a:ext cx="88654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 আমরা শিখবো 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32-Point Star 8"/>
          <p:cNvSpPr/>
          <p:nvPr/>
        </p:nvSpPr>
        <p:spPr>
          <a:xfrm>
            <a:off x="2765549" y="1414751"/>
            <a:ext cx="6603534" cy="3603780"/>
          </a:xfrm>
          <a:prstGeom prst="star32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বিয়োগ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41089"/>
            <a:ext cx="12192000" cy="2525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4745" y="1102500"/>
            <a:ext cx="2018038" cy="54203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3962" y="1246578"/>
            <a:ext cx="2018038" cy="542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627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85" y="4276626"/>
            <a:ext cx="12192000" cy="2525844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2386086" y="1589484"/>
            <a:ext cx="77952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8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13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endParaRPr lang="en-US" sz="138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1419811" y="496326"/>
            <a:ext cx="9521190" cy="4514850"/>
          </a:xfrm>
          <a:prstGeom prst="horizontalScroll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177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/>
          <p:nvPr/>
        </p:nvSpPr>
        <p:spPr>
          <a:xfrm>
            <a:off x="2509728" y="1645383"/>
            <a:ext cx="65639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মার্বেল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কাঠির মাধ্যমে 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বিয়োগের ধারণা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95837"/>
            <a:ext cx="12192000" cy="25258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4875"/>
            <a:ext cx="2018038" cy="54203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5882" y="1102499"/>
            <a:ext cx="2018038" cy="542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451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32158"/>
            <a:ext cx="12192000" cy="2525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4484558"/>
            <a:ext cx="12192000" cy="25258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9729" y="1437645"/>
            <a:ext cx="2018038" cy="54203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9EDE2A6-5A33-4B1B-9BEB-6EEB6C5C1E24}"/>
              </a:ext>
            </a:extLst>
          </p:cNvPr>
          <p:cNvSpPr txBox="1"/>
          <p:nvPr/>
        </p:nvSpPr>
        <p:spPr>
          <a:xfrm>
            <a:off x="293800" y="57879"/>
            <a:ext cx="11622061" cy="70788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এর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৩৯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 বের করে মনোযোগ দিয়ে দেখ ?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4745" y="1102500"/>
            <a:ext cx="2018038" cy="542035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4957" y="946118"/>
            <a:ext cx="5193007" cy="577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816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301</Words>
  <Application>Microsoft Office PowerPoint</Application>
  <PresentationFormat>Custom</PresentationFormat>
  <Paragraphs>89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Lenevo</dc:creator>
  <cp:lastModifiedBy>User</cp:lastModifiedBy>
  <cp:revision>153</cp:revision>
  <dcterms:created xsi:type="dcterms:W3CDTF">2020-05-29T07:28:36Z</dcterms:created>
  <dcterms:modified xsi:type="dcterms:W3CDTF">2020-12-16T12:46:52Z</dcterms:modified>
</cp:coreProperties>
</file>