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72" r:id="rId9"/>
    <p:sldId id="266" r:id="rId10"/>
    <p:sldId id="267" r:id="rId11"/>
    <p:sldId id="264" r:id="rId12"/>
    <p:sldId id="265" r:id="rId13"/>
    <p:sldId id="268" r:id="rId14"/>
    <p:sldId id="269" r:id="rId15"/>
    <p:sldId id="270" r:id="rId16"/>
    <p:sldId id="273" r:id="rId17"/>
    <p:sldId id="274" r:id="rId18"/>
    <p:sldId id="278" r:id="rId19"/>
    <p:sldId id="279" r:id="rId20"/>
    <p:sldId id="280" r:id="rId21"/>
    <p:sldId id="281" r:id="rId22"/>
    <p:sldId id="276" r:id="rId23"/>
    <p:sldId id="277" r:id="rId24"/>
    <p:sldId id="275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8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38BE0-0A23-44F5-A5D6-772BF7197298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E98A-0AC3-4816-8A56-5F9288B1C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4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990B-08D0-45AB-BA96-F0D1868FF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02380-F411-4DAC-93DD-2124B4E3E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3FFD6-5457-4557-8993-B34E55A4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6D17-AAD6-4C37-8586-8AB8CE63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B9B12-18CA-4F47-93E2-3097CDC0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8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AC28-A230-407A-A88D-67053813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7AA24-E072-467A-B29C-4E54E0968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CF3E-8C3A-4F23-A17D-AF859A6B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CB474-ECC1-4698-80C5-C828551E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B16AB-D2C4-4ACF-827C-0D173C98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CA2FB-D978-49EC-B350-8A9C708B8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2170D-EBFF-435E-A479-70EDD072E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E724-4559-4CDE-BE16-404F1F1C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0F5E-3927-43A8-BAC2-AEFC14F5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2BBE-0DAC-4D89-8BE3-5CBC7A3F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0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0C20-8BB5-42C7-8304-1574BABF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C7B89-C34B-45EC-9A7A-79FBD9F95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CDC5-02A6-4C2B-9BFB-2D7D7300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5214-8782-4779-85AF-7756A9DC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E23A5-F2FA-4BD6-9FF7-003B559B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A8F5-A59E-4054-982B-85347F4C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C1E2C-520C-4FB8-8E71-E986A5544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CEC41-F4B5-4B1C-9364-4C9E48D3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04B39-C7B0-4A4A-B643-95313CFC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12809-8D28-4A96-B280-EB8D02D7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A101-B2D8-4544-AB4B-2BB4A548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295FF-2EB3-4379-8B93-B0418837C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6A28D-5BB5-4554-8884-EE9F012A8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5C601-DD45-4EC6-B0E3-29DD8903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6AF3B-5505-4F4E-A13D-141A5460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7D1ED-850F-41A7-9DF6-DE9A6E70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4151-C57C-4D1D-83B2-F4673DB0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21AEA-50A8-4AA2-A894-FBBA967BF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27DBA-71AC-475D-ABC7-69BDB867F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4740A-F2BA-47B1-8AFE-7281E48A8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A6AA4-4984-40CA-83B5-E35DB2C99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CEEF2-3F11-46C4-83B5-D2B41188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7E6BE-F0E2-416E-8739-84C7973E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C1DEF-4879-437A-9E78-60470293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0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C83A-EF21-4C33-ADF4-9EA301A1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DEBF1-0ED0-4F09-8646-5601AA08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DA73D-91F5-4701-9E66-2708AD52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3B7A-E944-43B0-8255-CC3CBF5E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249D4-C8A5-435B-BDB7-34B2536F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00FBF-EC35-43A6-AC66-D2130A9A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2AAB5-06C7-4963-BC78-519A15F0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2523-3659-4942-BAC9-70ED814A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C662E-5EEF-42DE-BD82-CC25291F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C72DD-A66C-4902-A90D-5256650AD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A24EF-1F0D-493C-90E1-29B37E51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33339-93DE-4253-A0DA-99D86F7E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FB625-7BC6-44E4-8E40-73996562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36724-1AE4-4FAC-8A07-B3350AB6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65EA2-9ECD-4849-A52F-B1EBEE560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69D6E-9D39-4FDF-B903-6E4D1C773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585D1-BE08-4A28-887E-15CF518F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94D8F-7BB0-48A1-B0BD-57819402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F30F0-17A8-4C18-8B3C-C94CD6C3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5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C53E6-C839-4D88-80B3-F221A713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F4C00-48EB-4051-ABFC-14CBD654D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E168F-E8CF-4249-96C2-59B1905F6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1CB6-C9EA-4A7E-94E7-48DC59E653C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7F78-B90B-4348-AB58-0C7723B8F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E111-8098-4ED6-AD35-E58BFA59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87C34-CBBA-40C4-8D1F-1454D641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066" r="84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73" b="-1"/>
          <a:stretch/>
        </p:blipFill>
        <p:spPr>
          <a:xfrm>
            <a:off x="638793" y="1782030"/>
            <a:ext cx="4351188" cy="4351188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8320411" y="2979316"/>
            <a:ext cx="1035574" cy="1361136"/>
          </a:xfrm>
          <a:custGeom>
            <a:avLst/>
            <a:gdLst/>
            <a:ahLst/>
            <a:cxnLst/>
            <a:rect l="l" t="t" r="r" b="b"/>
            <a:pathLst>
              <a:path w="1035574" h="1361136">
                <a:moveTo>
                  <a:pt x="1035574" y="0"/>
                </a:moveTo>
                <a:lnTo>
                  <a:pt x="1035574" y="1361136"/>
                </a:lnTo>
                <a:lnTo>
                  <a:pt x="883177" y="1244810"/>
                </a:lnTo>
                <a:cubicBezTo>
                  <a:pt x="883177" y="1209450"/>
                  <a:pt x="874685" y="1163906"/>
                  <a:pt x="857701" y="1108177"/>
                </a:cubicBezTo>
                <a:cubicBezTo>
                  <a:pt x="840717" y="1052448"/>
                  <a:pt x="817311" y="995653"/>
                  <a:pt x="787483" y="937791"/>
                </a:cubicBezTo>
                <a:cubicBezTo>
                  <a:pt x="757657" y="879930"/>
                  <a:pt x="722659" y="827230"/>
                  <a:pt x="682493" y="779692"/>
                </a:cubicBezTo>
                <a:cubicBezTo>
                  <a:pt x="642327" y="732154"/>
                  <a:pt x="610406" y="701013"/>
                  <a:pt x="586729" y="686270"/>
                </a:cubicBezTo>
                <a:cubicBezTo>
                  <a:pt x="582155" y="709328"/>
                  <a:pt x="568709" y="736288"/>
                  <a:pt x="546393" y="767151"/>
                </a:cubicBezTo>
                <a:cubicBezTo>
                  <a:pt x="524077" y="798013"/>
                  <a:pt x="499211" y="824526"/>
                  <a:pt x="471795" y="846687"/>
                </a:cubicBezTo>
                <a:cubicBezTo>
                  <a:pt x="444379" y="868849"/>
                  <a:pt x="414405" y="886444"/>
                  <a:pt x="381873" y="899472"/>
                </a:cubicBezTo>
                <a:cubicBezTo>
                  <a:pt x="349341" y="912500"/>
                  <a:pt x="317157" y="919014"/>
                  <a:pt x="285321" y="919014"/>
                </a:cubicBezTo>
                <a:cubicBezTo>
                  <a:pt x="207677" y="919014"/>
                  <a:pt x="140713" y="892950"/>
                  <a:pt x="84428" y="840822"/>
                </a:cubicBezTo>
                <a:cubicBezTo>
                  <a:pt x="28143" y="788694"/>
                  <a:pt x="0" y="726142"/>
                  <a:pt x="0" y="653166"/>
                </a:cubicBezTo>
                <a:cubicBezTo>
                  <a:pt x="0" y="624421"/>
                  <a:pt x="5943" y="592731"/>
                  <a:pt x="17827" y="558098"/>
                </a:cubicBezTo>
                <a:cubicBezTo>
                  <a:pt x="29711" y="523464"/>
                  <a:pt x="48991" y="491706"/>
                  <a:pt x="75665" y="462821"/>
                </a:cubicBezTo>
                <a:cubicBezTo>
                  <a:pt x="102340" y="433937"/>
                  <a:pt x="136061" y="409279"/>
                  <a:pt x="176831" y="388848"/>
                </a:cubicBezTo>
                <a:cubicBezTo>
                  <a:pt x="217599" y="368417"/>
                  <a:pt x="266467" y="358202"/>
                  <a:pt x="323431" y="358202"/>
                </a:cubicBezTo>
                <a:cubicBezTo>
                  <a:pt x="343739" y="358202"/>
                  <a:pt x="365121" y="359322"/>
                  <a:pt x="387575" y="361563"/>
                </a:cubicBezTo>
                <a:cubicBezTo>
                  <a:pt x="398803" y="362684"/>
                  <a:pt x="408947" y="364177"/>
                  <a:pt x="418007" y="366043"/>
                </a:cubicBezTo>
                <a:lnTo>
                  <a:pt x="436751" y="371305"/>
                </a:lnTo>
                <a:lnTo>
                  <a:pt x="436685" y="371230"/>
                </a:lnTo>
                <a:cubicBezTo>
                  <a:pt x="435998" y="368974"/>
                  <a:pt x="436373" y="364971"/>
                  <a:pt x="437810" y="359222"/>
                </a:cubicBezTo>
                <a:cubicBezTo>
                  <a:pt x="440685" y="347724"/>
                  <a:pt x="442122" y="334016"/>
                  <a:pt x="442122" y="318098"/>
                </a:cubicBezTo>
                <a:cubicBezTo>
                  <a:pt x="442122" y="265305"/>
                  <a:pt x="427803" y="221136"/>
                  <a:pt x="399167" y="185591"/>
                </a:cubicBezTo>
                <a:cubicBezTo>
                  <a:pt x="370529" y="150046"/>
                  <a:pt x="333385" y="120412"/>
                  <a:pt x="287732" y="96689"/>
                </a:cubicBezTo>
                <a:lnTo>
                  <a:pt x="246323" y="81058"/>
                </a:lnTo>
                <a:lnTo>
                  <a:pt x="534036" y="51509"/>
                </a:lnTo>
                <a:lnTo>
                  <a:pt x="570503" y="95130"/>
                </a:lnTo>
                <a:cubicBezTo>
                  <a:pt x="589597" y="122728"/>
                  <a:pt x="606094" y="151978"/>
                  <a:pt x="619995" y="182879"/>
                </a:cubicBezTo>
                <a:cubicBezTo>
                  <a:pt x="647798" y="244681"/>
                  <a:pt x="661699" y="313229"/>
                  <a:pt x="661699" y="388524"/>
                </a:cubicBezTo>
                <a:cubicBezTo>
                  <a:pt x="661699" y="420298"/>
                  <a:pt x="658732" y="452227"/>
                  <a:pt x="652797" y="484311"/>
                </a:cubicBezTo>
                <a:cubicBezTo>
                  <a:pt x="704879" y="523503"/>
                  <a:pt x="748329" y="565617"/>
                  <a:pt x="783149" y="610651"/>
                </a:cubicBezTo>
                <a:cubicBezTo>
                  <a:pt x="800557" y="633168"/>
                  <a:pt x="812495" y="654731"/>
                  <a:pt x="818959" y="675340"/>
                </a:cubicBezTo>
                <a:lnTo>
                  <a:pt x="821931" y="687224"/>
                </a:lnTo>
                <a:lnTo>
                  <a:pt x="821931" y="21941"/>
                </a:lnTo>
                <a:lnTo>
                  <a:pt x="10355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613022" y="3178378"/>
            <a:ext cx="1420698" cy="960963"/>
          </a:xfrm>
          <a:custGeom>
            <a:avLst/>
            <a:gdLst/>
            <a:ahLst/>
            <a:cxnLst/>
            <a:rect l="l" t="t" r="r" b="b"/>
            <a:pathLst>
              <a:path w="1420698" h="960963">
                <a:moveTo>
                  <a:pt x="1314130" y="0"/>
                </a:moveTo>
                <a:lnTo>
                  <a:pt x="1346169" y="45030"/>
                </a:lnTo>
                <a:cubicBezTo>
                  <a:pt x="1395855" y="130137"/>
                  <a:pt x="1420698" y="239826"/>
                  <a:pt x="1420698" y="374094"/>
                </a:cubicBezTo>
                <a:cubicBezTo>
                  <a:pt x="1420698" y="444381"/>
                  <a:pt x="1410066" y="513934"/>
                  <a:pt x="1388800" y="582753"/>
                </a:cubicBezTo>
                <a:cubicBezTo>
                  <a:pt x="1367535" y="651572"/>
                  <a:pt x="1334300" y="714185"/>
                  <a:pt x="1289096" y="770594"/>
                </a:cubicBezTo>
                <a:cubicBezTo>
                  <a:pt x="1243892" y="827003"/>
                  <a:pt x="1187514" y="872834"/>
                  <a:pt x="1119962" y="908085"/>
                </a:cubicBezTo>
                <a:cubicBezTo>
                  <a:pt x="1052410" y="943337"/>
                  <a:pt x="972147" y="960963"/>
                  <a:pt x="879173" y="960963"/>
                </a:cubicBezTo>
                <a:cubicBezTo>
                  <a:pt x="846688" y="960963"/>
                  <a:pt x="806166" y="957022"/>
                  <a:pt x="757608" y="949140"/>
                </a:cubicBezTo>
                <a:cubicBezTo>
                  <a:pt x="709050" y="941258"/>
                  <a:pt x="654774" y="923161"/>
                  <a:pt x="594780" y="894848"/>
                </a:cubicBezTo>
                <a:cubicBezTo>
                  <a:pt x="534785" y="866536"/>
                  <a:pt x="471824" y="825033"/>
                  <a:pt x="405895" y="770339"/>
                </a:cubicBezTo>
                <a:cubicBezTo>
                  <a:pt x="339967" y="715646"/>
                  <a:pt x="274833" y="641797"/>
                  <a:pt x="210497" y="548792"/>
                </a:cubicBezTo>
                <a:cubicBezTo>
                  <a:pt x="146159" y="455787"/>
                  <a:pt x="84944" y="340852"/>
                  <a:pt x="26851" y="203987"/>
                </a:cubicBezTo>
                <a:lnTo>
                  <a:pt x="0" y="134965"/>
                </a:lnTo>
                <a:lnTo>
                  <a:pt x="178849" y="116597"/>
                </a:lnTo>
                <a:lnTo>
                  <a:pt x="221647" y="202596"/>
                </a:lnTo>
                <a:cubicBezTo>
                  <a:pt x="286586" y="321997"/>
                  <a:pt x="353512" y="416610"/>
                  <a:pt x="422424" y="486433"/>
                </a:cubicBezTo>
                <a:cubicBezTo>
                  <a:pt x="491335" y="556256"/>
                  <a:pt x="561784" y="604830"/>
                  <a:pt x="633772" y="632153"/>
                </a:cubicBezTo>
                <a:cubicBezTo>
                  <a:pt x="705759" y="659477"/>
                  <a:pt x="777854" y="673138"/>
                  <a:pt x="850057" y="673138"/>
                </a:cubicBezTo>
                <a:cubicBezTo>
                  <a:pt x="916913" y="673138"/>
                  <a:pt x="973508" y="660226"/>
                  <a:pt x="1019840" y="634402"/>
                </a:cubicBezTo>
                <a:cubicBezTo>
                  <a:pt x="1066172" y="608577"/>
                  <a:pt x="1104167" y="576355"/>
                  <a:pt x="1133824" y="537734"/>
                </a:cubicBezTo>
                <a:cubicBezTo>
                  <a:pt x="1163481" y="499113"/>
                  <a:pt x="1185574" y="457572"/>
                  <a:pt x="1200101" y="413109"/>
                </a:cubicBezTo>
                <a:cubicBezTo>
                  <a:pt x="1214628" y="368646"/>
                  <a:pt x="1221892" y="328534"/>
                  <a:pt x="1221892" y="292773"/>
                </a:cubicBezTo>
                <a:cubicBezTo>
                  <a:pt x="1221892" y="264398"/>
                  <a:pt x="1215494" y="232833"/>
                  <a:pt x="1202698" y="198075"/>
                </a:cubicBezTo>
                <a:cubicBezTo>
                  <a:pt x="1189901" y="163318"/>
                  <a:pt x="1172970" y="131443"/>
                  <a:pt x="1151907" y="102451"/>
                </a:cubicBezTo>
                <a:cubicBezTo>
                  <a:pt x="1130842" y="73458"/>
                  <a:pt x="1106338" y="50052"/>
                  <a:pt x="1078397" y="32233"/>
                </a:cubicBezTo>
                <a:lnTo>
                  <a:pt x="1065129" y="25573"/>
                </a:lnTo>
                <a:lnTo>
                  <a:pt x="131413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021376" y="3224834"/>
            <a:ext cx="605830" cy="344024"/>
          </a:xfrm>
          <a:custGeom>
            <a:avLst/>
            <a:gdLst/>
            <a:ahLst/>
            <a:cxnLst/>
            <a:rect l="l" t="t" r="r" b="b"/>
            <a:pathLst>
              <a:path w="605830" h="344024">
                <a:moveTo>
                  <a:pt x="590422" y="0"/>
                </a:moveTo>
                <a:lnTo>
                  <a:pt x="598574" y="20871"/>
                </a:lnTo>
                <a:cubicBezTo>
                  <a:pt x="603411" y="39787"/>
                  <a:pt x="605830" y="59044"/>
                  <a:pt x="605830" y="78640"/>
                </a:cubicBezTo>
                <a:cubicBezTo>
                  <a:pt x="605830" y="126240"/>
                  <a:pt x="596008" y="167001"/>
                  <a:pt x="576366" y="200924"/>
                </a:cubicBezTo>
                <a:cubicBezTo>
                  <a:pt x="556723" y="234846"/>
                  <a:pt x="532483" y="262363"/>
                  <a:pt x="503644" y="283474"/>
                </a:cubicBezTo>
                <a:cubicBezTo>
                  <a:pt x="474807" y="304585"/>
                  <a:pt x="443303" y="319954"/>
                  <a:pt x="409133" y="329582"/>
                </a:cubicBezTo>
                <a:cubicBezTo>
                  <a:pt x="374963" y="339210"/>
                  <a:pt x="343490" y="344024"/>
                  <a:pt x="314714" y="344024"/>
                </a:cubicBezTo>
                <a:cubicBezTo>
                  <a:pt x="216887" y="344024"/>
                  <a:pt x="139568" y="313409"/>
                  <a:pt x="82757" y="252178"/>
                </a:cubicBezTo>
                <a:cubicBezTo>
                  <a:pt x="40149" y="206256"/>
                  <a:pt x="13519" y="153508"/>
                  <a:pt x="2867" y="93937"/>
                </a:cubicBezTo>
                <a:lnTo>
                  <a:pt x="0" y="60638"/>
                </a:lnTo>
                <a:lnTo>
                  <a:pt x="59042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943407" y="3321561"/>
            <a:ext cx="217165" cy="1027024"/>
          </a:xfrm>
          <a:custGeom>
            <a:avLst/>
            <a:gdLst/>
            <a:ahLst/>
            <a:cxnLst/>
            <a:rect l="l" t="t" r="r" b="b"/>
            <a:pathLst>
              <a:path w="217165" h="1027024">
                <a:moveTo>
                  <a:pt x="217165" y="0"/>
                </a:moveTo>
                <a:lnTo>
                  <a:pt x="217165" y="1027024"/>
                </a:lnTo>
                <a:lnTo>
                  <a:pt x="555" y="871151"/>
                </a:lnTo>
                <a:lnTo>
                  <a:pt x="555" y="25667"/>
                </a:lnTo>
                <a:lnTo>
                  <a:pt x="0" y="22303"/>
                </a:lnTo>
                <a:lnTo>
                  <a:pt x="21716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188516" y="3369738"/>
            <a:ext cx="502963" cy="429023"/>
          </a:xfrm>
          <a:custGeom>
            <a:avLst/>
            <a:gdLst/>
            <a:ahLst/>
            <a:cxnLst/>
            <a:rect l="l" t="t" r="r" b="b"/>
            <a:pathLst>
              <a:path w="502963" h="429023">
                <a:moveTo>
                  <a:pt x="502963" y="0"/>
                </a:moveTo>
                <a:lnTo>
                  <a:pt x="482187" y="54315"/>
                </a:lnTo>
                <a:cubicBezTo>
                  <a:pt x="473555" y="74541"/>
                  <a:pt x="463484" y="96184"/>
                  <a:pt x="451974" y="119246"/>
                </a:cubicBezTo>
                <a:cubicBezTo>
                  <a:pt x="405935" y="211494"/>
                  <a:pt x="326198" y="314753"/>
                  <a:pt x="212762" y="429023"/>
                </a:cubicBezTo>
                <a:lnTo>
                  <a:pt x="0" y="182555"/>
                </a:lnTo>
                <a:lnTo>
                  <a:pt x="31898" y="154598"/>
                </a:lnTo>
                <a:cubicBezTo>
                  <a:pt x="48960" y="141740"/>
                  <a:pt x="70387" y="124702"/>
                  <a:pt x="96181" y="103482"/>
                </a:cubicBezTo>
                <a:cubicBezTo>
                  <a:pt x="109078" y="92873"/>
                  <a:pt x="124960" y="79928"/>
                  <a:pt x="143825" y="64647"/>
                </a:cubicBezTo>
                <a:lnTo>
                  <a:pt x="183289" y="32831"/>
                </a:lnTo>
                <a:lnTo>
                  <a:pt x="50296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504811" y="3472560"/>
            <a:ext cx="213643" cy="876025"/>
          </a:xfrm>
          <a:custGeom>
            <a:avLst/>
            <a:gdLst/>
            <a:ahLst/>
            <a:cxnLst/>
            <a:rect l="l" t="t" r="r" b="b"/>
            <a:pathLst>
              <a:path w="213643" h="876025">
                <a:moveTo>
                  <a:pt x="213643" y="0"/>
                </a:moveTo>
                <a:lnTo>
                  <a:pt x="213643" y="876025"/>
                </a:lnTo>
                <a:lnTo>
                  <a:pt x="0" y="720337"/>
                </a:lnTo>
                <a:lnTo>
                  <a:pt x="0" y="21942"/>
                </a:lnTo>
                <a:lnTo>
                  <a:pt x="21364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206717" y="3532063"/>
            <a:ext cx="918301" cy="801686"/>
          </a:xfrm>
          <a:custGeom>
            <a:avLst/>
            <a:gdLst/>
            <a:ahLst/>
            <a:cxnLst/>
            <a:rect l="l" t="t" r="r" b="b"/>
            <a:pathLst>
              <a:path w="918301" h="801686">
                <a:moveTo>
                  <a:pt x="918301" y="0"/>
                </a:moveTo>
                <a:lnTo>
                  <a:pt x="916049" y="801686"/>
                </a:lnTo>
                <a:lnTo>
                  <a:pt x="786138" y="744984"/>
                </a:lnTo>
                <a:lnTo>
                  <a:pt x="771210" y="703628"/>
                </a:lnTo>
                <a:cubicBezTo>
                  <a:pt x="770808" y="702267"/>
                  <a:pt x="770421" y="701402"/>
                  <a:pt x="770050" y="701031"/>
                </a:cubicBezTo>
                <a:cubicBezTo>
                  <a:pt x="769680" y="700660"/>
                  <a:pt x="768150" y="699130"/>
                  <a:pt x="765461" y="696441"/>
                </a:cubicBezTo>
                <a:lnTo>
                  <a:pt x="776026" y="644246"/>
                </a:lnTo>
                <a:lnTo>
                  <a:pt x="610375" y="525963"/>
                </a:lnTo>
                <a:cubicBezTo>
                  <a:pt x="606078" y="525963"/>
                  <a:pt x="598753" y="520786"/>
                  <a:pt x="588398" y="510431"/>
                </a:cubicBezTo>
                <a:lnTo>
                  <a:pt x="579960" y="496383"/>
                </a:lnTo>
                <a:lnTo>
                  <a:pt x="534478" y="459385"/>
                </a:lnTo>
                <a:cubicBezTo>
                  <a:pt x="532654" y="457530"/>
                  <a:pt x="526921" y="453976"/>
                  <a:pt x="517277" y="448721"/>
                </a:cubicBezTo>
                <a:cubicBezTo>
                  <a:pt x="507633" y="443467"/>
                  <a:pt x="488346" y="431211"/>
                  <a:pt x="459415" y="411955"/>
                </a:cubicBezTo>
                <a:cubicBezTo>
                  <a:pt x="434472" y="401292"/>
                  <a:pt x="413755" y="392305"/>
                  <a:pt x="397265" y="384995"/>
                </a:cubicBezTo>
                <a:cubicBezTo>
                  <a:pt x="380775" y="377685"/>
                  <a:pt x="365228" y="371433"/>
                  <a:pt x="350624" y="366241"/>
                </a:cubicBezTo>
                <a:cubicBezTo>
                  <a:pt x="336019" y="361048"/>
                  <a:pt x="324714" y="357354"/>
                  <a:pt x="316709" y="355160"/>
                </a:cubicBezTo>
                <a:cubicBezTo>
                  <a:pt x="308703" y="352965"/>
                  <a:pt x="296618" y="350724"/>
                  <a:pt x="280453" y="348437"/>
                </a:cubicBezTo>
                <a:cubicBezTo>
                  <a:pt x="265060" y="346830"/>
                  <a:pt x="253353" y="346513"/>
                  <a:pt x="245332" y="347487"/>
                </a:cubicBezTo>
                <a:cubicBezTo>
                  <a:pt x="241322" y="347974"/>
                  <a:pt x="236220" y="348095"/>
                  <a:pt x="230026" y="347852"/>
                </a:cubicBezTo>
                <a:lnTo>
                  <a:pt x="208568" y="346059"/>
                </a:lnTo>
                <a:lnTo>
                  <a:pt x="205697" y="348205"/>
                </a:lnTo>
                <a:cubicBezTo>
                  <a:pt x="202293" y="349658"/>
                  <a:pt x="196457" y="351837"/>
                  <a:pt x="188189" y="354743"/>
                </a:cubicBezTo>
                <a:lnTo>
                  <a:pt x="0" y="119680"/>
                </a:lnTo>
                <a:lnTo>
                  <a:pt x="55998" y="88560"/>
                </a:lnTo>
                <a:lnTo>
                  <a:pt x="521136" y="40789"/>
                </a:lnTo>
                <a:lnTo>
                  <a:pt x="333260" y="143372"/>
                </a:lnTo>
                <a:lnTo>
                  <a:pt x="490384" y="250971"/>
                </a:lnTo>
                <a:lnTo>
                  <a:pt x="505083" y="219315"/>
                </a:lnTo>
                <a:cubicBezTo>
                  <a:pt x="515314" y="219315"/>
                  <a:pt x="528528" y="241029"/>
                  <a:pt x="544724" y="284456"/>
                </a:cubicBezTo>
                <a:lnTo>
                  <a:pt x="541803" y="284456"/>
                </a:lnTo>
                <a:lnTo>
                  <a:pt x="628410" y="304438"/>
                </a:lnTo>
                <a:lnTo>
                  <a:pt x="702684" y="417148"/>
                </a:lnTo>
                <a:lnTo>
                  <a:pt x="703415" y="22069"/>
                </a:lnTo>
                <a:lnTo>
                  <a:pt x="91830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491985" y="2292581"/>
            <a:ext cx="2510107" cy="1269004"/>
          </a:xfrm>
          <a:custGeom>
            <a:avLst/>
            <a:gdLst/>
            <a:ahLst/>
            <a:cxnLst/>
            <a:rect l="l" t="t" r="r" b="b"/>
            <a:pathLst>
              <a:path w="2510107" h="1269004">
                <a:moveTo>
                  <a:pt x="1970622" y="0"/>
                </a:moveTo>
                <a:cubicBezTo>
                  <a:pt x="2046658" y="30291"/>
                  <a:pt x="2095842" y="71956"/>
                  <a:pt x="2118174" y="124996"/>
                </a:cubicBezTo>
                <a:cubicBezTo>
                  <a:pt x="2140506" y="178036"/>
                  <a:pt x="2156276" y="223024"/>
                  <a:pt x="2165488" y="259960"/>
                </a:cubicBezTo>
                <a:lnTo>
                  <a:pt x="2173277" y="284857"/>
                </a:lnTo>
                <a:lnTo>
                  <a:pt x="2383257" y="284857"/>
                </a:lnTo>
                <a:lnTo>
                  <a:pt x="2510107" y="483664"/>
                </a:lnTo>
                <a:lnTo>
                  <a:pt x="2184265" y="483664"/>
                </a:lnTo>
                <a:lnTo>
                  <a:pt x="2184265" y="1120941"/>
                </a:lnTo>
                <a:lnTo>
                  <a:pt x="1970622" y="1142883"/>
                </a:lnTo>
                <a:lnTo>
                  <a:pt x="1970622" y="680987"/>
                </a:lnTo>
                <a:cubicBezTo>
                  <a:pt x="1970622" y="672394"/>
                  <a:pt x="1965839" y="657658"/>
                  <a:pt x="1956272" y="636779"/>
                </a:cubicBezTo>
                <a:cubicBezTo>
                  <a:pt x="1946706" y="615900"/>
                  <a:pt x="1934420" y="594194"/>
                  <a:pt x="1919414" y="571661"/>
                </a:cubicBezTo>
                <a:cubicBezTo>
                  <a:pt x="1904407" y="549129"/>
                  <a:pt x="1889749" y="529448"/>
                  <a:pt x="1875438" y="512618"/>
                </a:cubicBezTo>
                <a:cubicBezTo>
                  <a:pt x="1861127" y="495788"/>
                  <a:pt x="1851097" y="486136"/>
                  <a:pt x="1845348" y="483664"/>
                </a:cubicBezTo>
                <a:lnTo>
                  <a:pt x="1833581" y="483664"/>
                </a:lnTo>
                <a:lnTo>
                  <a:pt x="1709086" y="483664"/>
                </a:lnTo>
                <a:lnTo>
                  <a:pt x="1583404" y="483664"/>
                </a:lnTo>
                <a:cubicBezTo>
                  <a:pt x="1602784" y="489073"/>
                  <a:pt x="1619761" y="514148"/>
                  <a:pt x="1634334" y="558888"/>
                </a:cubicBezTo>
                <a:cubicBezTo>
                  <a:pt x="1648908" y="603629"/>
                  <a:pt x="1656195" y="646260"/>
                  <a:pt x="1656195" y="686782"/>
                </a:cubicBezTo>
                <a:cubicBezTo>
                  <a:pt x="1656195" y="702422"/>
                  <a:pt x="1655067" y="719082"/>
                  <a:pt x="1652810" y="736762"/>
                </a:cubicBezTo>
                <a:cubicBezTo>
                  <a:pt x="1650554" y="754442"/>
                  <a:pt x="1647726" y="758923"/>
                  <a:pt x="1644326" y="750207"/>
                </a:cubicBezTo>
                <a:cubicBezTo>
                  <a:pt x="1644326" y="750207"/>
                  <a:pt x="1634697" y="759202"/>
                  <a:pt x="1615441" y="777191"/>
                </a:cubicBezTo>
                <a:cubicBezTo>
                  <a:pt x="1632719" y="788441"/>
                  <a:pt x="1641358" y="792985"/>
                  <a:pt x="1641358" y="790822"/>
                </a:cubicBezTo>
                <a:lnTo>
                  <a:pt x="1616183" y="858744"/>
                </a:lnTo>
                <a:cubicBezTo>
                  <a:pt x="1613401" y="869748"/>
                  <a:pt x="1610913" y="876316"/>
                  <a:pt x="1608718" y="878448"/>
                </a:cubicBezTo>
                <a:cubicBezTo>
                  <a:pt x="1608718" y="892636"/>
                  <a:pt x="1607729" y="899729"/>
                  <a:pt x="1605751" y="899729"/>
                </a:cubicBezTo>
                <a:lnTo>
                  <a:pt x="1605751" y="876362"/>
                </a:lnTo>
                <a:lnTo>
                  <a:pt x="1604897" y="1180444"/>
                </a:lnTo>
                <a:lnTo>
                  <a:pt x="1390011" y="1202513"/>
                </a:lnTo>
                <a:lnTo>
                  <a:pt x="1390161" y="1121625"/>
                </a:lnTo>
                <a:lnTo>
                  <a:pt x="1207732" y="1221233"/>
                </a:lnTo>
                <a:lnTo>
                  <a:pt x="742594" y="1269004"/>
                </a:lnTo>
                <a:lnTo>
                  <a:pt x="1157881" y="1038217"/>
                </a:lnTo>
                <a:cubicBezTo>
                  <a:pt x="1126508" y="1036177"/>
                  <a:pt x="1090723" y="1019586"/>
                  <a:pt x="1050526" y="988446"/>
                </a:cubicBezTo>
                <a:cubicBezTo>
                  <a:pt x="1010329" y="957305"/>
                  <a:pt x="972967" y="922424"/>
                  <a:pt x="938442" y="883803"/>
                </a:cubicBezTo>
                <a:cubicBezTo>
                  <a:pt x="903917" y="845183"/>
                  <a:pt x="873557" y="804221"/>
                  <a:pt x="847361" y="760917"/>
                </a:cubicBezTo>
                <a:cubicBezTo>
                  <a:pt x="821166" y="717614"/>
                  <a:pt x="807589" y="682269"/>
                  <a:pt x="806631" y="654884"/>
                </a:cubicBezTo>
                <a:cubicBezTo>
                  <a:pt x="797884" y="691851"/>
                  <a:pt x="780861" y="731221"/>
                  <a:pt x="755562" y="772995"/>
                </a:cubicBezTo>
                <a:cubicBezTo>
                  <a:pt x="736587" y="804325"/>
                  <a:pt x="709089" y="834738"/>
                  <a:pt x="673068" y="864234"/>
                </a:cubicBezTo>
                <a:lnTo>
                  <a:pt x="634526" y="893183"/>
                </a:lnTo>
                <a:lnTo>
                  <a:pt x="637979" y="921497"/>
                </a:lnTo>
                <a:cubicBezTo>
                  <a:pt x="638411" y="951679"/>
                  <a:pt x="628815" y="979567"/>
                  <a:pt x="609192" y="1005160"/>
                </a:cubicBezTo>
                <a:cubicBezTo>
                  <a:pt x="583028" y="1039283"/>
                  <a:pt x="549855" y="1056345"/>
                  <a:pt x="509673" y="1056345"/>
                </a:cubicBezTo>
                <a:cubicBezTo>
                  <a:pt x="472180" y="1056345"/>
                  <a:pt x="421142" y="1034345"/>
                  <a:pt x="356558" y="990347"/>
                </a:cubicBezTo>
                <a:cubicBezTo>
                  <a:pt x="291973" y="946348"/>
                  <a:pt x="227428" y="857554"/>
                  <a:pt x="162921" y="723965"/>
                </a:cubicBezTo>
                <a:lnTo>
                  <a:pt x="317126" y="658361"/>
                </a:lnTo>
                <a:cubicBezTo>
                  <a:pt x="338267" y="699439"/>
                  <a:pt x="358397" y="731530"/>
                  <a:pt x="377514" y="754635"/>
                </a:cubicBezTo>
                <a:cubicBezTo>
                  <a:pt x="396631" y="777739"/>
                  <a:pt x="408693" y="789292"/>
                  <a:pt x="413701" y="789292"/>
                </a:cubicBezTo>
                <a:cubicBezTo>
                  <a:pt x="430392" y="789292"/>
                  <a:pt x="446673" y="777755"/>
                  <a:pt x="462544" y="754681"/>
                </a:cubicBezTo>
                <a:cubicBezTo>
                  <a:pt x="478416" y="731608"/>
                  <a:pt x="496660" y="701232"/>
                  <a:pt x="517277" y="663554"/>
                </a:cubicBezTo>
                <a:cubicBezTo>
                  <a:pt x="537058" y="632398"/>
                  <a:pt x="558903" y="596149"/>
                  <a:pt x="582811" y="554808"/>
                </a:cubicBezTo>
                <a:cubicBezTo>
                  <a:pt x="606719" y="513468"/>
                  <a:pt x="634514" y="489753"/>
                  <a:pt x="666196" y="483664"/>
                </a:cubicBezTo>
                <a:lnTo>
                  <a:pt x="109695" y="483664"/>
                </a:lnTo>
                <a:lnTo>
                  <a:pt x="0" y="284857"/>
                </a:lnTo>
                <a:lnTo>
                  <a:pt x="1583719" y="284857"/>
                </a:lnTo>
                <a:lnTo>
                  <a:pt x="1697041" y="284857"/>
                </a:lnTo>
                <a:lnTo>
                  <a:pt x="1885870" y="284857"/>
                </a:lnTo>
                <a:cubicBezTo>
                  <a:pt x="1919066" y="309268"/>
                  <a:pt x="1945529" y="329327"/>
                  <a:pt x="1965260" y="345036"/>
                </a:cubicBezTo>
                <a:lnTo>
                  <a:pt x="1970622" y="349408"/>
                </a:lnTo>
                <a:lnTo>
                  <a:pt x="1970622" y="0"/>
                </a:lnTo>
                <a:close/>
                <a:moveTo>
                  <a:pt x="949477" y="483664"/>
                </a:moveTo>
                <a:cubicBezTo>
                  <a:pt x="956586" y="483664"/>
                  <a:pt x="959932" y="484444"/>
                  <a:pt x="959514" y="486005"/>
                </a:cubicBezTo>
                <a:cubicBezTo>
                  <a:pt x="959097" y="487566"/>
                  <a:pt x="958888" y="492473"/>
                  <a:pt x="958888" y="500725"/>
                </a:cubicBezTo>
                <a:cubicBezTo>
                  <a:pt x="958888" y="529563"/>
                  <a:pt x="968540" y="560751"/>
                  <a:pt x="987842" y="594287"/>
                </a:cubicBezTo>
                <a:cubicBezTo>
                  <a:pt x="1007145" y="627823"/>
                  <a:pt x="1032753" y="660185"/>
                  <a:pt x="1064667" y="691372"/>
                </a:cubicBezTo>
                <a:cubicBezTo>
                  <a:pt x="1096580" y="722559"/>
                  <a:pt x="1129722" y="747665"/>
                  <a:pt x="1164093" y="766689"/>
                </a:cubicBezTo>
                <a:cubicBezTo>
                  <a:pt x="1198464" y="785714"/>
                  <a:pt x="1230486" y="795226"/>
                  <a:pt x="1260158" y="795226"/>
                </a:cubicBezTo>
                <a:cubicBezTo>
                  <a:pt x="1279105" y="795226"/>
                  <a:pt x="1298949" y="791888"/>
                  <a:pt x="1319689" y="785212"/>
                </a:cubicBezTo>
                <a:cubicBezTo>
                  <a:pt x="1340429" y="778535"/>
                  <a:pt x="1359453" y="768977"/>
                  <a:pt x="1376762" y="756536"/>
                </a:cubicBezTo>
                <a:cubicBezTo>
                  <a:pt x="1394071" y="744095"/>
                  <a:pt x="1408375" y="728942"/>
                  <a:pt x="1419672" y="711076"/>
                </a:cubicBezTo>
                <a:cubicBezTo>
                  <a:pt x="1430969" y="693211"/>
                  <a:pt x="1436618" y="672734"/>
                  <a:pt x="1436618" y="649645"/>
                </a:cubicBezTo>
                <a:lnTo>
                  <a:pt x="1436618" y="623403"/>
                </a:lnTo>
                <a:cubicBezTo>
                  <a:pt x="1436618" y="590485"/>
                  <a:pt x="1431324" y="565843"/>
                  <a:pt x="1420738" y="549477"/>
                </a:cubicBezTo>
                <a:cubicBezTo>
                  <a:pt x="1412798" y="537202"/>
                  <a:pt x="1400177" y="520533"/>
                  <a:pt x="1382875" y="499469"/>
                </a:cubicBezTo>
                <a:lnTo>
                  <a:pt x="1369641" y="483664"/>
                </a:lnTo>
                <a:lnTo>
                  <a:pt x="949477" y="4836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959600" y="2295548"/>
            <a:ext cx="4693649" cy="1047983"/>
          </a:xfrm>
          <a:custGeom>
            <a:avLst/>
            <a:gdLst/>
            <a:ahLst/>
            <a:cxnLst/>
            <a:rect l="l" t="t" r="r" b="b"/>
            <a:pathLst>
              <a:path w="4693649" h="1047983">
                <a:moveTo>
                  <a:pt x="970294" y="0"/>
                </a:moveTo>
                <a:cubicBezTo>
                  <a:pt x="1053965" y="27015"/>
                  <a:pt x="1106000" y="67343"/>
                  <a:pt x="1126400" y="120986"/>
                </a:cubicBezTo>
                <a:cubicBezTo>
                  <a:pt x="1146800" y="174628"/>
                  <a:pt x="1161729" y="221216"/>
                  <a:pt x="1171187" y="260748"/>
                </a:cubicBezTo>
                <a:cubicBezTo>
                  <a:pt x="1173520" y="266528"/>
                  <a:pt x="1175271" y="271532"/>
                  <a:pt x="1176438" y="275759"/>
                </a:cubicBezTo>
                <a:lnTo>
                  <a:pt x="1177475" y="281890"/>
                </a:lnTo>
                <a:lnTo>
                  <a:pt x="1276544" y="281890"/>
                </a:lnTo>
                <a:lnTo>
                  <a:pt x="1304389" y="281890"/>
                </a:lnTo>
                <a:lnTo>
                  <a:pt x="2991739" y="281890"/>
                </a:lnTo>
                <a:lnTo>
                  <a:pt x="3010491" y="281890"/>
                </a:lnTo>
                <a:lnTo>
                  <a:pt x="4569905" y="281890"/>
                </a:lnTo>
                <a:lnTo>
                  <a:pt x="4693649" y="480697"/>
                </a:lnTo>
                <a:lnTo>
                  <a:pt x="4382318" y="480697"/>
                </a:lnTo>
                <a:lnTo>
                  <a:pt x="4382318" y="638798"/>
                </a:lnTo>
                <a:lnTo>
                  <a:pt x="4168675" y="660739"/>
                </a:lnTo>
                <a:lnTo>
                  <a:pt x="4168675" y="480697"/>
                </a:lnTo>
                <a:lnTo>
                  <a:pt x="3551877" y="480697"/>
                </a:lnTo>
                <a:lnTo>
                  <a:pt x="3557943" y="481306"/>
                </a:lnTo>
                <a:cubicBezTo>
                  <a:pt x="3597587" y="487084"/>
                  <a:pt x="3638165" y="501925"/>
                  <a:pt x="3679681" y="525831"/>
                </a:cubicBezTo>
                <a:cubicBezTo>
                  <a:pt x="3746103" y="564081"/>
                  <a:pt x="3803602" y="607501"/>
                  <a:pt x="3852175" y="656090"/>
                </a:cubicBezTo>
                <a:lnTo>
                  <a:pt x="3880780" y="690307"/>
                </a:lnTo>
                <a:lnTo>
                  <a:pt x="3593067" y="719856"/>
                </a:lnTo>
                <a:lnTo>
                  <a:pt x="3484142" y="678738"/>
                </a:lnTo>
                <a:cubicBezTo>
                  <a:pt x="3429573" y="664628"/>
                  <a:pt x="3378055" y="652736"/>
                  <a:pt x="3329590" y="643061"/>
                </a:cubicBezTo>
                <a:cubicBezTo>
                  <a:pt x="3300474" y="637220"/>
                  <a:pt x="3272748" y="631772"/>
                  <a:pt x="3246413" y="626718"/>
                </a:cubicBezTo>
                <a:cubicBezTo>
                  <a:pt x="3220079" y="621665"/>
                  <a:pt x="3191566" y="613559"/>
                  <a:pt x="3160873" y="602401"/>
                </a:cubicBezTo>
                <a:lnTo>
                  <a:pt x="3116596" y="480697"/>
                </a:lnTo>
                <a:lnTo>
                  <a:pt x="3101436" y="480697"/>
                </a:lnTo>
                <a:lnTo>
                  <a:pt x="1445518" y="480697"/>
                </a:lnTo>
                <a:lnTo>
                  <a:pt x="1580828" y="533319"/>
                </a:lnTo>
                <a:cubicBezTo>
                  <a:pt x="1622972" y="676235"/>
                  <a:pt x="1667577" y="799138"/>
                  <a:pt x="1714641" y="902030"/>
                </a:cubicBezTo>
                <a:lnTo>
                  <a:pt x="1719728" y="912253"/>
                </a:lnTo>
                <a:lnTo>
                  <a:pt x="1540879" y="930621"/>
                </a:lnTo>
                <a:lnTo>
                  <a:pt x="1530535" y="904033"/>
                </a:lnTo>
                <a:cubicBezTo>
                  <a:pt x="1494268" y="802630"/>
                  <a:pt x="1460786" y="683849"/>
                  <a:pt x="1430090" y="547690"/>
                </a:cubicBezTo>
                <a:lnTo>
                  <a:pt x="1415600" y="480697"/>
                </a:lnTo>
                <a:lnTo>
                  <a:pt x="1386240" y="480697"/>
                </a:lnTo>
                <a:lnTo>
                  <a:pt x="1186904" y="480697"/>
                </a:lnTo>
                <a:lnTo>
                  <a:pt x="1186904" y="966975"/>
                </a:lnTo>
                <a:lnTo>
                  <a:pt x="969739" y="989278"/>
                </a:lnTo>
                <a:lnTo>
                  <a:pt x="964469" y="957330"/>
                </a:lnTo>
                <a:cubicBezTo>
                  <a:pt x="960587" y="942351"/>
                  <a:pt x="954762" y="924163"/>
                  <a:pt x="946996" y="902766"/>
                </a:cubicBezTo>
                <a:cubicBezTo>
                  <a:pt x="931464" y="859973"/>
                  <a:pt x="904350" y="814421"/>
                  <a:pt x="865652" y="766110"/>
                </a:cubicBezTo>
                <a:cubicBezTo>
                  <a:pt x="856472" y="744165"/>
                  <a:pt x="840082" y="720975"/>
                  <a:pt x="816483" y="696542"/>
                </a:cubicBezTo>
                <a:cubicBezTo>
                  <a:pt x="792884" y="672108"/>
                  <a:pt x="765568" y="648973"/>
                  <a:pt x="734536" y="627136"/>
                </a:cubicBezTo>
                <a:cubicBezTo>
                  <a:pt x="703503" y="605298"/>
                  <a:pt x="670856" y="587634"/>
                  <a:pt x="636593" y="574142"/>
                </a:cubicBezTo>
                <a:cubicBezTo>
                  <a:pt x="602330" y="560651"/>
                  <a:pt x="570780" y="553905"/>
                  <a:pt x="541942" y="553905"/>
                </a:cubicBezTo>
                <a:cubicBezTo>
                  <a:pt x="493693" y="553905"/>
                  <a:pt x="448527" y="565897"/>
                  <a:pt x="406445" y="589883"/>
                </a:cubicBezTo>
                <a:cubicBezTo>
                  <a:pt x="364362" y="613868"/>
                  <a:pt x="331916" y="640280"/>
                  <a:pt x="309105" y="669118"/>
                </a:cubicBezTo>
                <a:cubicBezTo>
                  <a:pt x="319954" y="659412"/>
                  <a:pt x="345856" y="654560"/>
                  <a:pt x="386810" y="654560"/>
                </a:cubicBezTo>
                <a:cubicBezTo>
                  <a:pt x="511373" y="654560"/>
                  <a:pt x="600692" y="678893"/>
                  <a:pt x="654767" y="727559"/>
                </a:cubicBezTo>
                <a:cubicBezTo>
                  <a:pt x="708843" y="776225"/>
                  <a:pt x="735880" y="842285"/>
                  <a:pt x="735880" y="925739"/>
                </a:cubicBezTo>
                <a:cubicBezTo>
                  <a:pt x="735880" y="949168"/>
                  <a:pt x="730125" y="978271"/>
                  <a:pt x="718616" y="1013047"/>
                </a:cubicBezTo>
                <a:lnTo>
                  <a:pt x="717811" y="1015152"/>
                </a:lnTo>
                <a:lnTo>
                  <a:pt x="398137" y="1047983"/>
                </a:lnTo>
                <a:lnTo>
                  <a:pt x="424225" y="1026951"/>
                </a:lnTo>
                <a:cubicBezTo>
                  <a:pt x="449292" y="987882"/>
                  <a:pt x="470504" y="953140"/>
                  <a:pt x="487859" y="922726"/>
                </a:cubicBezTo>
                <a:cubicBezTo>
                  <a:pt x="505215" y="892311"/>
                  <a:pt x="513892" y="871973"/>
                  <a:pt x="513892" y="861711"/>
                </a:cubicBezTo>
                <a:cubicBezTo>
                  <a:pt x="513892" y="850461"/>
                  <a:pt x="503461" y="844835"/>
                  <a:pt x="482597" y="844835"/>
                </a:cubicBezTo>
                <a:cubicBezTo>
                  <a:pt x="482226" y="844835"/>
                  <a:pt x="473625" y="848668"/>
                  <a:pt x="456796" y="856333"/>
                </a:cubicBezTo>
                <a:cubicBezTo>
                  <a:pt x="439966" y="863999"/>
                  <a:pt x="415045" y="874925"/>
                  <a:pt x="382035" y="889112"/>
                </a:cubicBezTo>
                <a:cubicBezTo>
                  <a:pt x="350538" y="903980"/>
                  <a:pt x="320688" y="918746"/>
                  <a:pt x="292484" y="933412"/>
                </a:cubicBezTo>
                <a:cubicBezTo>
                  <a:pt x="264279" y="948079"/>
                  <a:pt x="237643" y="955412"/>
                  <a:pt x="212576" y="955412"/>
                </a:cubicBezTo>
                <a:cubicBezTo>
                  <a:pt x="167913" y="955412"/>
                  <a:pt x="131935" y="947430"/>
                  <a:pt x="104642" y="931465"/>
                </a:cubicBezTo>
                <a:cubicBezTo>
                  <a:pt x="77349" y="915501"/>
                  <a:pt x="55791" y="895626"/>
                  <a:pt x="39965" y="871842"/>
                </a:cubicBezTo>
                <a:cubicBezTo>
                  <a:pt x="24140" y="848058"/>
                  <a:pt x="13522" y="822619"/>
                  <a:pt x="8114" y="795528"/>
                </a:cubicBezTo>
                <a:cubicBezTo>
                  <a:pt x="2704" y="768436"/>
                  <a:pt x="0" y="743948"/>
                  <a:pt x="0" y="722065"/>
                </a:cubicBezTo>
                <a:cubicBezTo>
                  <a:pt x="0" y="689981"/>
                  <a:pt x="5834" y="655935"/>
                  <a:pt x="17502" y="619926"/>
                </a:cubicBezTo>
                <a:cubicBezTo>
                  <a:pt x="29170" y="583917"/>
                  <a:pt x="46641" y="558696"/>
                  <a:pt x="69916" y="544261"/>
                </a:cubicBezTo>
                <a:cubicBezTo>
                  <a:pt x="110468" y="474098"/>
                  <a:pt x="152566" y="425006"/>
                  <a:pt x="196210" y="396988"/>
                </a:cubicBezTo>
                <a:cubicBezTo>
                  <a:pt x="239853" y="368969"/>
                  <a:pt x="281665" y="348306"/>
                  <a:pt x="321646" y="334999"/>
                </a:cubicBezTo>
                <a:cubicBezTo>
                  <a:pt x="361627" y="321693"/>
                  <a:pt x="397628" y="312977"/>
                  <a:pt x="429650" y="308850"/>
                </a:cubicBezTo>
                <a:cubicBezTo>
                  <a:pt x="461672" y="304724"/>
                  <a:pt x="485688" y="302661"/>
                  <a:pt x="501699" y="302661"/>
                </a:cubicBezTo>
                <a:lnTo>
                  <a:pt x="551818" y="302661"/>
                </a:lnTo>
                <a:lnTo>
                  <a:pt x="551818" y="332334"/>
                </a:lnTo>
                <a:cubicBezTo>
                  <a:pt x="594565" y="314994"/>
                  <a:pt x="641021" y="318842"/>
                  <a:pt x="691186" y="343878"/>
                </a:cubicBezTo>
                <a:cubicBezTo>
                  <a:pt x="741351" y="368914"/>
                  <a:pt x="786672" y="400125"/>
                  <a:pt x="827147" y="437509"/>
                </a:cubicBezTo>
                <a:cubicBezTo>
                  <a:pt x="867622" y="474893"/>
                  <a:pt x="904589" y="517872"/>
                  <a:pt x="938048" y="566446"/>
                </a:cubicBezTo>
                <a:cubicBezTo>
                  <a:pt x="946413" y="578589"/>
                  <a:pt x="953358" y="590442"/>
                  <a:pt x="958884" y="602005"/>
                </a:cubicBezTo>
                <a:lnTo>
                  <a:pt x="970294" y="633325"/>
                </a:lnTo>
                <a:lnTo>
                  <a:pt x="97029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7004850" y="2808683"/>
            <a:ext cx="908235" cy="378313"/>
          </a:xfrm>
          <a:custGeom>
            <a:avLst/>
            <a:gdLst/>
            <a:ahLst/>
            <a:cxnLst/>
            <a:rect l="l" t="t" r="r" b="b"/>
            <a:pathLst>
              <a:path w="908235" h="378313">
                <a:moveTo>
                  <a:pt x="395573" y="0"/>
                </a:moveTo>
                <a:cubicBezTo>
                  <a:pt x="434302" y="0"/>
                  <a:pt x="488586" y="9242"/>
                  <a:pt x="558425" y="27726"/>
                </a:cubicBezTo>
                <a:cubicBezTo>
                  <a:pt x="628263" y="46209"/>
                  <a:pt x="696943" y="79985"/>
                  <a:pt x="764464" y="129053"/>
                </a:cubicBezTo>
                <a:cubicBezTo>
                  <a:pt x="798224" y="153587"/>
                  <a:pt x="829755" y="182626"/>
                  <a:pt x="859057" y="216170"/>
                </a:cubicBezTo>
                <a:lnTo>
                  <a:pt x="908235" y="285287"/>
                </a:lnTo>
                <a:lnTo>
                  <a:pt x="659234" y="310860"/>
                </a:lnTo>
                <a:lnTo>
                  <a:pt x="640051" y="301232"/>
                </a:lnTo>
                <a:cubicBezTo>
                  <a:pt x="628894" y="297056"/>
                  <a:pt x="617399" y="294133"/>
                  <a:pt x="605565" y="292462"/>
                </a:cubicBezTo>
                <a:lnTo>
                  <a:pt x="582406" y="290858"/>
                </a:lnTo>
                <a:lnTo>
                  <a:pt x="592881" y="317675"/>
                </a:lnTo>
                <a:lnTo>
                  <a:pt x="2459" y="378313"/>
                </a:lnTo>
                <a:lnTo>
                  <a:pt x="0" y="349766"/>
                </a:lnTo>
                <a:cubicBezTo>
                  <a:pt x="0" y="312304"/>
                  <a:pt x="8369" y="273653"/>
                  <a:pt x="25106" y="233811"/>
                </a:cubicBezTo>
                <a:cubicBezTo>
                  <a:pt x="41843" y="193969"/>
                  <a:pt x="67088" y="156608"/>
                  <a:pt x="100841" y="121727"/>
                </a:cubicBezTo>
                <a:cubicBezTo>
                  <a:pt x="134594" y="86847"/>
                  <a:pt x="176143" y="57839"/>
                  <a:pt x="225489" y="34703"/>
                </a:cubicBezTo>
                <a:cubicBezTo>
                  <a:pt x="274835" y="11568"/>
                  <a:pt x="331530" y="0"/>
                  <a:pt x="39557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scene3d>
            <a:camera prst="perspectiveAbove"/>
            <a:lightRig rig="twoPt" dir="t"/>
          </a:scene3d>
          <a:sp3d extrusionH="190500" contourW="12700" prstMaterial="dkEdge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8523" y="648440"/>
            <a:ext cx="5454346" cy="54543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3365436">
            <a:off x="1849943" y="1806587"/>
            <a:ext cx="2873883" cy="408958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99022" y="724269"/>
            <a:ext cx="43253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6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5400000">
            <a:off x="3822731" y="-210520"/>
            <a:ext cx="4546535" cy="795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B82B6B-DB87-40CA-9024-914DEB5CC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77" b="25898"/>
          <a:stretch/>
        </p:blipFill>
        <p:spPr>
          <a:xfrm>
            <a:off x="2123126" y="4275276"/>
            <a:ext cx="7655964" cy="1260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D0AC38-350B-4C6F-977B-CDB1125DE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537" y="2354193"/>
            <a:ext cx="2775807" cy="220116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295853" y="4327738"/>
            <a:ext cx="3588973" cy="44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99022" y="724269"/>
            <a:ext cx="43253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41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3.7037E-6 L 0.29271 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7969 -0.16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5400000">
            <a:off x="3822731" y="-210520"/>
            <a:ext cx="4546535" cy="79549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B82B6B-DB87-40CA-9024-914DEB5CC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77" b="25898"/>
          <a:stretch/>
        </p:blipFill>
        <p:spPr>
          <a:xfrm rot="8517634">
            <a:off x="991637" y="2556639"/>
            <a:ext cx="7655964" cy="1260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D0AC38-350B-4C6F-977B-CDB1125DE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65" y="2364006"/>
            <a:ext cx="2775807" cy="220116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295853" y="4327738"/>
            <a:ext cx="3588973" cy="44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5833" y="2013729"/>
            <a:ext cx="2929406" cy="23184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9022" y="724269"/>
            <a:ext cx="43253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76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208 L 0.23503 -0.324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16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01805" y="601250"/>
            <a:ext cx="683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2415429" y="540371"/>
            <a:ext cx="4125857" cy="60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120595" y="4084594"/>
            <a:ext cx="2706988" cy="39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28217" y="2047403"/>
            <a:ext cx="2209509" cy="2056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5973" y="1814361"/>
            <a:ext cx="3791718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9333" y="2848341"/>
            <a:ext cx="198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2496" y="4054099"/>
            <a:ext cx="198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2487" y="1971941"/>
            <a:ext cx="198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357576">
            <a:off x="3487872" y="3233061"/>
            <a:ext cx="198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9568746">
            <a:off x="2765710" y="3468998"/>
            <a:ext cx="400036" cy="587505"/>
          </a:xfrm>
          <a:prstGeom prst="downArrow">
            <a:avLst>
              <a:gd name="adj1" fmla="val 50000"/>
              <a:gd name="adj2" fmla="val 474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4020691">
            <a:off x="3371448" y="3568138"/>
            <a:ext cx="440498" cy="695484"/>
          </a:xfrm>
          <a:prstGeom prst="arc">
            <a:avLst>
              <a:gd name="adj1" fmla="val 12588859"/>
              <a:gd name="adj2" fmla="val 20182049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6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/>
      <p:bldP spid="21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5400000">
            <a:off x="3989229" y="-1199487"/>
            <a:ext cx="4865855" cy="988766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120595" y="4084594"/>
            <a:ext cx="2706988" cy="39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07082" y="2064980"/>
            <a:ext cx="821136" cy="20385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558" y="2068900"/>
            <a:ext cx="3522025" cy="20004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43010" y="2728209"/>
            <a:ext cx="4494941" cy="2235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2551701">
            <a:off x="2936734" y="3568138"/>
            <a:ext cx="440498" cy="695484"/>
          </a:xfrm>
          <a:prstGeom prst="arc">
            <a:avLst>
              <a:gd name="adj1" fmla="val 11104711"/>
              <a:gd name="adj2" fmla="val 40679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7626401">
            <a:off x="2480091" y="2175349"/>
            <a:ext cx="440498" cy="695484"/>
          </a:xfrm>
          <a:prstGeom prst="arc">
            <a:avLst>
              <a:gd name="adj1" fmla="val 11104711"/>
              <a:gd name="adj2" fmla="val 40679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7952944">
            <a:off x="4857532" y="3554437"/>
            <a:ext cx="440498" cy="695484"/>
          </a:xfrm>
          <a:prstGeom prst="arc">
            <a:avLst>
              <a:gd name="adj1" fmla="val 11104711"/>
              <a:gd name="adj2" fmla="val 40679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494558" y="2957359"/>
            <a:ext cx="4105455" cy="7872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076226" y="2951749"/>
            <a:ext cx="2461725" cy="100694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41297" y="2609670"/>
            <a:ext cx="329341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100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49289" y="-44658"/>
            <a:ext cx="2693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5581" y="560076"/>
            <a:ext cx="662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93C236-AD8C-413D-A26D-ED2CF2F8130A}"/>
              </a:ext>
            </a:extLst>
          </p:cNvPr>
          <p:cNvGrpSpPr/>
          <p:nvPr/>
        </p:nvGrpSpPr>
        <p:grpSpPr>
          <a:xfrm flipH="1">
            <a:off x="8645661" y="1501580"/>
            <a:ext cx="1895845" cy="939840"/>
            <a:chOff x="8378478" y="1061605"/>
            <a:chExt cx="2622456" cy="161125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FA65F8C-262D-46FA-8E85-B34A37279B46}"/>
                </a:ext>
              </a:extLst>
            </p:cNvPr>
            <p:cNvCxnSpPr>
              <a:cxnSpLocks/>
            </p:cNvCxnSpPr>
            <p:nvPr/>
          </p:nvCxnSpPr>
          <p:spPr>
            <a:xfrm>
              <a:off x="8380756" y="2355430"/>
              <a:ext cx="26201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06AE7A-6008-4E33-A213-AC9D73B94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8478" y="1061605"/>
              <a:ext cx="2357439" cy="12914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C1697F32-1330-404F-8904-AAD50610267D}"/>
                </a:ext>
              </a:extLst>
            </p:cNvPr>
            <p:cNvSpPr/>
            <p:nvPr/>
          </p:nvSpPr>
          <p:spPr>
            <a:xfrm rot="1218720">
              <a:off x="8790159" y="1758460"/>
              <a:ext cx="887040" cy="914400"/>
            </a:xfrm>
            <a:prstGeom prst="arc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F7D63D6-0BDD-49F8-91FD-8A1DAFDF10E3}"/>
              </a:ext>
            </a:extLst>
          </p:cNvPr>
          <p:cNvSpPr txBox="1"/>
          <p:nvPr/>
        </p:nvSpPr>
        <p:spPr>
          <a:xfrm>
            <a:off x="1424739" y="1428613"/>
            <a:ext cx="2693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A29B74-DF94-4B50-8733-9BC1104215D2}"/>
              </a:ext>
            </a:extLst>
          </p:cNvPr>
          <p:cNvSpPr/>
          <p:nvPr/>
        </p:nvSpPr>
        <p:spPr>
          <a:xfrm>
            <a:off x="1758462" y="1319331"/>
            <a:ext cx="9256496" cy="111437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E2F17A6-E508-4F76-872E-234B2D451EA9}"/>
              </a:ext>
            </a:extLst>
          </p:cNvPr>
          <p:cNvSpPr/>
          <p:nvPr/>
        </p:nvSpPr>
        <p:spPr>
          <a:xfrm>
            <a:off x="1478324" y="2624033"/>
            <a:ext cx="1710057" cy="1378627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20B3C49-61BC-4E9A-AEF8-9F7D25D518BA}"/>
              </a:ext>
            </a:extLst>
          </p:cNvPr>
          <p:cNvSpPr/>
          <p:nvPr/>
        </p:nvSpPr>
        <p:spPr>
          <a:xfrm rot="10800000">
            <a:off x="3313781" y="2817401"/>
            <a:ext cx="2639835" cy="1220675"/>
          </a:xfrm>
          <a:prstGeom prst="triangle">
            <a:avLst>
              <a:gd name="adj" fmla="val 2442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497A8-FC64-4E4D-B3AC-A146E37C83F2}"/>
              </a:ext>
            </a:extLst>
          </p:cNvPr>
          <p:cNvSpPr/>
          <p:nvPr/>
        </p:nvSpPr>
        <p:spPr>
          <a:xfrm>
            <a:off x="6400725" y="2767840"/>
            <a:ext cx="2477645" cy="15080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93F3F5-11F6-42FC-BE96-D7E3DB68ECDA}"/>
              </a:ext>
            </a:extLst>
          </p:cNvPr>
          <p:cNvSpPr/>
          <p:nvPr/>
        </p:nvSpPr>
        <p:spPr>
          <a:xfrm>
            <a:off x="9359922" y="2663061"/>
            <a:ext cx="1887036" cy="1761232"/>
          </a:xfrm>
          <a:custGeom>
            <a:avLst/>
            <a:gdLst>
              <a:gd name="connsiteX0" fmla="*/ 0 w 1591614"/>
              <a:gd name="connsiteY0" fmla="*/ 0 h 1508014"/>
              <a:gd name="connsiteX1" fmla="*/ 1591614 w 1591614"/>
              <a:gd name="connsiteY1" fmla="*/ 0 h 1508014"/>
              <a:gd name="connsiteX2" fmla="*/ 1591614 w 1591614"/>
              <a:gd name="connsiteY2" fmla="*/ 1508014 h 1508014"/>
              <a:gd name="connsiteX3" fmla="*/ 0 w 1591614"/>
              <a:gd name="connsiteY3" fmla="*/ 1508014 h 1508014"/>
              <a:gd name="connsiteX4" fmla="*/ 0 w 1591614"/>
              <a:gd name="connsiteY4" fmla="*/ 0 h 1508014"/>
              <a:gd name="connsiteX0" fmla="*/ 0 w 1591614"/>
              <a:gd name="connsiteY0" fmla="*/ 253218 h 1761232"/>
              <a:gd name="connsiteX1" fmla="*/ 1099245 w 1591614"/>
              <a:gd name="connsiteY1" fmla="*/ 0 h 1761232"/>
              <a:gd name="connsiteX2" fmla="*/ 1591614 w 1591614"/>
              <a:gd name="connsiteY2" fmla="*/ 1761232 h 1761232"/>
              <a:gd name="connsiteX3" fmla="*/ 0 w 1591614"/>
              <a:gd name="connsiteY3" fmla="*/ 1761232 h 1761232"/>
              <a:gd name="connsiteX4" fmla="*/ 0 w 1591614"/>
              <a:gd name="connsiteY4" fmla="*/ 253218 h 1761232"/>
              <a:gd name="connsiteX0" fmla="*/ 182880 w 1591614"/>
              <a:gd name="connsiteY0" fmla="*/ 506436 h 1761232"/>
              <a:gd name="connsiteX1" fmla="*/ 1099245 w 1591614"/>
              <a:gd name="connsiteY1" fmla="*/ 0 h 1761232"/>
              <a:gd name="connsiteX2" fmla="*/ 1591614 w 1591614"/>
              <a:gd name="connsiteY2" fmla="*/ 1761232 h 1761232"/>
              <a:gd name="connsiteX3" fmla="*/ 0 w 1591614"/>
              <a:gd name="connsiteY3" fmla="*/ 1761232 h 1761232"/>
              <a:gd name="connsiteX4" fmla="*/ 182880 w 1591614"/>
              <a:gd name="connsiteY4" fmla="*/ 506436 h 1761232"/>
              <a:gd name="connsiteX0" fmla="*/ 182880 w 1887036"/>
              <a:gd name="connsiteY0" fmla="*/ 506436 h 1761232"/>
              <a:gd name="connsiteX1" fmla="*/ 1099245 w 1887036"/>
              <a:gd name="connsiteY1" fmla="*/ 0 h 1761232"/>
              <a:gd name="connsiteX2" fmla="*/ 1887036 w 1887036"/>
              <a:gd name="connsiteY2" fmla="*/ 1690893 h 1761232"/>
              <a:gd name="connsiteX3" fmla="*/ 0 w 1887036"/>
              <a:gd name="connsiteY3" fmla="*/ 1761232 h 1761232"/>
              <a:gd name="connsiteX4" fmla="*/ 182880 w 1887036"/>
              <a:gd name="connsiteY4" fmla="*/ 506436 h 176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036" h="1761232">
                <a:moveTo>
                  <a:pt x="182880" y="506436"/>
                </a:moveTo>
                <a:lnTo>
                  <a:pt x="1099245" y="0"/>
                </a:lnTo>
                <a:lnTo>
                  <a:pt x="1887036" y="1690893"/>
                </a:lnTo>
                <a:lnTo>
                  <a:pt x="0" y="1761232"/>
                </a:lnTo>
                <a:lnTo>
                  <a:pt x="182880" y="5064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E4EAAF-0161-4E8F-84F7-B9E2AB1821E6}"/>
              </a:ext>
            </a:extLst>
          </p:cNvPr>
          <p:cNvSpPr/>
          <p:nvPr/>
        </p:nvSpPr>
        <p:spPr>
          <a:xfrm>
            <a:off x="1949558" y="4313394"/>
            <a:ext cx="1645920" cy="16459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C518A49-DB3A-457A-AA6B-CEFCCDA1D2C9}"/>
              </a:ext>
            </a:extLst>
          </p:cNvPr>
          <p:cNvSpPr/>
          <p:nvPr/>
        </p:nvSpPr>
        <p:spPr>
          <a:xfrm>
            <a:off x="4696919" y="4239290"/>
            <a:ext cx="1488253" cy="1720023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2B9308-45DC-4377-9647-E958A8F34B1F}"/>
              </a:ext>
            </a:extLst>
          </p:cNvPr>
          <p:cNvGrpSpPr/>
          <p:nvPr/>
        </p:nvGrpSpPr>
        <p:grpSpPr>
          <a:xfrm>
            <a:off x="6958230" y="4658798"/>
            <a:ext cx="1894198" cy="1192925"/>
            <a:chOff x="6142305" y="4658798"/>
            <a:chExt cx="1894198" cy="119292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B666681-8681-4870-B952-80D3EB9FAB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2305" y="5851723"/>
              <a:ext cx="18941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90C2EA-C793-4EAB-BA0F-D5023AD716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4638" y="4658798"/>
              <a:ext cx="1498977" cy="1186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27F1C3D-C8E8-48A2-9242-950F2B1FB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087" y="4497952"/>
            <a:ext cx="1604825" cy="1604825"/>
          </a:xfrm>
          <a:prstGeom prst="rect">
            <a:avLst/>
          </a:prstGeom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F6470BDA-91FD-4BA8-AEF4-AB39D719DE6F}"/>
              </a:ext>
            </a:extLst>
          </p:cNvPr>
          <p:cNvSpPr/>
          <p:nvPr/>
        </p:nvSpPr>
        <p:spPr>
          <a:xfrm rot="20381280" flipH="1">
            <a:off x="6652938" y="1589702"/>
            <a:ext cx="822960" cy="73152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6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1CEF983-D230-4BD4-94F9-5F5C1C967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8523" y="648440"/>
            <a:ext cx="5454346" cy="54543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839F93-7B00-4EC8-9ECB-A6C1F1496B27}"/>
              </a:ext>
            </a:extLst>
          </p:cNvPr>
          <p:cNvSpPr/>
          <p:nvPr/>
        </p:nvSpPr>
        <p:spPr>
          <a:xfrm rot="2524266">
            <a:off x="7338555" y="1272113"/>
            <a:ext cx="3097009" cy="41668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30A5C-E115-4A73-B5A7-C7EF9AEA4913}"/>
              </a:ext>
            </a:extLst>
          </p:cNvPr>
          <p:cNvSpPr txBox="1"/>
          <p:nvPr/>
        </p:nvSpPr>
        <p:spPr>
          <a:xfrm>
            <a:off x="1207767" y="2583443"/>
            <a:ext cx="603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7459" y="5976175"/>
            <a:ext cx="4117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6938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F839F93-7B00-4EC8-9ECB-A6C1F1496B27}"/>
              </a:ext>
            </a:extLst>
          </p:cNvPr>
          <p:cNvSpPr/>
          <p:nvPr/>
        </p:nvSpPr>
        <p:spPr>
          <a:xfrm rot="5400000">
            <a:off x="3963769" y="-1051877"/>
            <a:ext cx="4916776" cy="8756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30A5C-E115-4A73-B5A7-C7EF9AEA4913}"/>
              </a:ext>
            </a:extLst>
          </p:cNvPr>
          <p:cNvSpPr txBox="1"/>
          <p:nvPr/>
        </p:nvSpPr>
        <p:spPr>
          <a:xfrm rot="16200000">
            <a:off x="-2235757" y="2970819"/>
            <a:ext cx="603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4888" y="5990283"/>
            <a:ext cx="6620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Connector 3"/>
          <p:cNvCxnSpPr>
            <a:stCxn id="2" idx="1"/>
            <a:endCxn id="2" idx="1"/>
          </p:cNvCxnSpPr>
          <p:nvPr/>
        </p:nvCxnSpPr>
        <p:spPr>
          <a:xfrm>
            <a:off x="6422157" y="86781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1"/>
            <a:endCxn id="2" idx="3"/>
          </p:cNvCxnSpPr>
          <p:nvPr/>
        </p:nvCxnSpPr>
        <p:spPr>
          <a:xfrm>
            <a:off x="6422157" y="867815"/>
            <a:ext cx="0" cy="491677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59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F839F93-7B00-4EC8-9ECB-A6C1F1496B27}"/>
              </a:ext>
            </a:extLst>
          </p:cNvPr>
          <p:cNvSpPr/>
          <p:nvPr/>
        </p:nvSpPr>
        <p:spPr>
          <a:xfrm rot="5400000">
            <a:off x="3978759" y="-1051877"/>
            <a:ext cx="4916776" cy="8756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30A5C-E115-4A73-B5A7-C7EF9AEA4913}"/>
              </a:ext>
            </a:extLst>
          </p:cNvPr>
          <p:cNvSpPr txBox="1"/>
          <p:nvPr/>
        </p:nvSpPr>
        <p:spPr>
          <a:xfrm rot="16200000">
            <a:off x="-2235757" y="2970819"/>
            <a:ext cx="603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0884" y="5974241"/>
            <a:ext cx="876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ভাঁজ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Connector 3"/>
          <p:cNvCxnSpPr>
            <a:stCxn id="2" idx="1"/>
            <a:endCxn id="2" idx="1"/>
          </p:cNvCxnSpPr>
          <p:nvPr/>
        </p:nvCxnSpPr>
        <p:spPr>
          <a:xfrm>
            <a:off x="6437147" y="86781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1"/>
            <a:endCxn id="2" idx="3"/>
          </p:cNvCxnSpPr>
          <p:nvPr/>
        </p:nvCxnSpPr>
        <p:spPr>
          <a:xfrm>
            <a:off x="6437147" y="867815"/>
            <a:ext cx="0" cy="491677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2"/>
            <a:endCxn id="2" idx="0"/>
          </p:cNvCxnSpPr>
          <p:nvPr/>
        </p:nvCxnSpPr>
        <p:spPr>
          <a:xfrm>
            <a:off x="2059067" y="3326203"/>
            <a:ext cx="87561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1047" y="3318183"/>
            <a:ext cx="87561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48177" y="875837"/>
            <a:ext cx="0" cy="49167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8B82B6B-DB87-40CA-9024-914DEB5CC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77" b="25898"/>
          <a:stretch/>
        </p:blipFill>
        <p:spPr>
          <a:xfrm>
            <a:off x="1994790" y="3296709"/>
            <a:ext cx="9001996" cy="14036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D0AC38-350B-4C6F-977B-CDB1125DE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644" y="1359580"/>
            <a:ext cx="2775807" cy="22011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59067" y="5956894"/>
            <a:ext cx="876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15477" y="5884783"/>
            <a:ext cx="876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Arc 7"/>
          <p:cNvSpPr/>
          <p:nvPr/>
        </p:nvSpPr>
        <p:spPr>
          <a:xfrm rot="11318462">
            <a:off x="5943304" y="2973228"/>
            <a:ext cx="914400" cy="91440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6200000">
            <a:off x="5943304" y="2839878"/>
            <a:ext cx="914400" cy="914400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5400000">
            <a:off x="6076654" y="2954178"/>
            <a:ext cx="914400" cy="9144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6076654" y="2839878"/>
            <a:ext cx="914400" cy="914400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814499" y="5892805"/>
            <a:ext cx="876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01949" y="2337618"/>
            <a:ext cx="269342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118058" y="2720607"/>
            <a:ext cx="890454" cy="386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4.81481E-6 L 0.7181 -0.0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64" y="-1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5781 0.003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719 -4.81481E-6 L 0.35782 -0.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81 -0.35 L 0.35521 0.36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553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  <p:bldP spid="24" grpId="1"/>
      <p:bldP spid="25" grpId="0"/>
      <p:bldP spid="25" grpId="1"/>
      <p:bldP spid="8" grpId="0" animBg="1"/>
      <p:bldP spid="30" grpId="0" animBg="1"/>
      <p:bldP spid="32" grpId="0" animBg="1"/>
      <p:bldP spid="34" grpId="0" animBg="1"/>
      <p:bldP spid="38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F839F93-7B00-4EC8-9ECB-A6C1F1496B27}"/>
              </a:ext>
            </a:extLst>
          </p:cNvPr>
          <p:cNvSpPr/>
          <p:nvPr/>
        </p:nvSpPr>
        <p:spPr>
          <a:xfrm rot="5400000">
            <a:off x="3978759" y="-1051877"/>
            <a:ext cx="4916776" cy="8756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30A5C-E115-4A73-B5A7-C7EF9AEA4913}"/>
              </a:ext>
            </a:extLst>
          </p:cNvPr>
          <p:cNvSpPr txBox="1"/>
          <p:nvPr/>
        </p:nvSpPr>
        <p:spPr>
          <a:xfrm rot="16200000">
            <a:off x="-2235757" y="2970819"/>
            <a:ext cx="603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Connector 3"/>
          <p:cNvCxnSpPr>
            <a:stCxn id="2" idx="1"/>
            <a:endCxn id="2" idx="1"/>
          </p:cNvCxnSpPr>
          <p:nvPr/>
        </p:nvCxnSpPr>
        <p:spPr>
          <a:xfrm>
            <a:off x="6437147" y="86781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1"/>
            <a:endCxn id="2" idx="3"/>
          </p:cNvCxnSpPr>
          <p:nvPr/>
        </p:nvCxnSpPr>
        <p:spPr>
          <a:xfrm>
            <a:off x="6437147" y="867815"/>
            <a:ext cx="0" cy="491677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" idx="2"/>
            <a:endCxn id="2" idx="0"/>
          </p:cNvCxnSpPr>
          <p:nvPr/>
        </p:nvCxnSpPr>
        <p:spPr>
          <a:xfrm>
            <a:off x="2059067" y="3326203"/>
            <a:ext cx="87561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1047" y="3318183"/>
            <a:ext cx="87561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48177" y="875837"/>
            <a:ext cx="0" cy="49167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438900" y="2381250"/>
            <a:ext cx="9144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463848" y="718368"/>
            <a:ext cx="3916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7441908" y="1920507"/>
            <a:ext cx="890454" cy="386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উপস্থাপনায়ঃ</a:t>
            </a:r>
            <a:endParaRPr lang="en-US" sz="4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49" name="Group 4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36CE99A-147A-4B43-AFBF-E739BEA60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764" y1="67345" x2="26204" y2="99322"/>
                        <a14:foregroundMark x1="17805" y1="70056" x2="1456" y2="99322"/>
                        <a14:foregroundMark x1="66741" y1="66893" x2="99440" y2="96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" b="208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-684723" y="2270797"/>
            <a:ext cx="7831108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তৌফিকুল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মোহনপুর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01719249776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sweetsorrow_robi@yahoo.com</a:t>
            </a:r>
          </a:p>
        </p:txBody>
      </p:sp>
    </p:spTree>
    <p:extLst>
      <p:ext uri="{BB962C8B-B14F-4D97-AF65-F5344CB8AC3E}">
        <p14:creationId xmlns:p14="http://schemas.microsoft.com/office/powerpoint/2010/main" val="2666328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F839F93-7B00-4EC8-9ECB-A6C1F1496B27}"/>
              </a:ext>
            </a:extLst>
          </p:cNvPr>
          <p:cNvSpPr/>
          <p:nvPr/>
        </p:nvSpPr>
        <p:spPr>
          <a:xfrm rot="5400000">
            <a:off x="3980512" y="-1082430"/>
            <a:ext cx="4916776" cy="8756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30A5C-E115-4A73-B5A7-C7EF9AEA4913}"/>
              </a:ext>
            </a:extLst>
          </p:cNvPr>
          <p:cNvSpPr txBox="1"/>
          <p:nvPr/>
        </p:nvSpPr>
        <p:spPr>
          <a:xfrm rot="16200000">
            <a:off x="-2235757" y="2970819"/>
            <a:ext cx="603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Connector 3"/>
          <p:cNvCxnSpPr>
            <a:stCxn id="2" idx="1"/>
            <a:endCxn id="2" idx="1"/>
          </p:cNvCxnSpPr>
          <p:nvPr/>
        </p:nvCxnSpPr>
        <p:spPr>
          <a:xfrm>
            <a:off x="6438900" y="8372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60647" y="4495800"/>
            <a:ext cx="5988053" cy="225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91101" y="1550407"/>
            <a:ext cx="1558416" cy="29263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35646" y="2842318"/>
            <a:ext cx="237983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708358" y="3333750"/>
            <a:ext cx="1073442" cy="7067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1082643">
            <a:off x="4724104" y="3868578"/>
            <a:ext cx="914400" cy="9144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975735" y="978907"/>
            <a:ext cx="26845" cy="29916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244147" y="6021259"/>
            <a:ext cx="12680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3948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F839F93-7B00-4EC8-9ECB-A6C1F1496B27}"/>
              </a:ext>
            </a:extLst>
          </p:cNvPr>
          <p:cNvSpPr/>
          <p:nvPr/>
        </p:nvSpPr>
        <p:spPr>
          <a:xfrm rot="5400000">
            <a:off x="3980512" y="-1082430"/>
            <a:ext cx="4916776" cy="8756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30A5C-E115-4A73-B5A7-C7EF9AEA4913}"/>
              </a:ext>
            </a:extLst>
          </p:cNvPr>
          <p:cNvSpPr txBox="1"/>
          <p:nvPr/>
        </p:nvSpPr>
        <p:spPr>
          <a:xfrm rot="16200000">
            <a:off x="-2235757" y="2970819"/>
            <a:ext cx="603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Connector 3"/>
          <p:cNvCxnSpPr>
            <a:stCxn id="2" idx="1"/>
            <a:endCxn id="2" idx="1"/>
          </p:cNvCxnSpPr>
          <p:nvPr/>
        </p:nvCxnSpPr>
        <p:spPr>
          <a:xfrm>
            <a:off x="6438900" y="8372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60647" y="4495800"/>
            <a:ext cx="5988053" cy="225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1657350"/>
            <a:ext cx="2019301" cy="2819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35646" y="2842318"/>
            <a:ext cx="237983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708358" y="3333750"/>
            <a:ext cx="1073442" cy="7067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1082643">
            <a:off x="4724104" y="3868578"/>
            <a:ext cx="914400" cy="914400"/>
          </a:xfrm>
          <a:prstGeom prst="arc">
            <a:avLst>
              <a:gd name="adj1" fmla="val 11177092"/>
              <a:gd name="adj2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975735" y="940807"/>
            <a:ext cx="26845" cy="29916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244147" y="6021259"/>
            <a:ext cx="12680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01606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9482" y="4241945"/>
            <a:ext cx="6620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422157" y="8228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770C76B-614E-4798-BD36-9AEEE916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663097"/>
            <a:ext cx="3649560" cy="299211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03886" y="1871110"/>
            <a:ext cx="308252" cy="171827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58665" y="2212001"/>
            <a:ext cx="447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32005" y="1847849"/>
            <a:ext cx="2851882" cy="1807365"/>
            <a:chOff x="-2399423" y="2444613"/>
            <a:chExt cx="4594620" cy="1807365"/>
          </a:xfrm>
        </p:grpSpPr>
        <p:sp>
          <p:nvSpPr>
            <p:cNvPr id="23" name="Rectangle 22"/>
            <p:cNvSpPr/>
            <p:nvPr/>
          </p:nvSpPr>
          <p:spPr>
            <a:xfrm>
              <a:off x="-2399423" y="2509466"/>
              <a:ext cx="4209196" cy="1742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 flipH="1">
              <a:off x="1669373" y="2444613"/>
              <a:ext cx="525824" cy="174251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341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278 L 0.2336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1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94 2.59259E-6 L -2.91667E-6 2.2222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3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9193" y="679731"/>
            <a:ext cx="3124151" cy="1120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</a:t>
            </a:r>
            <a:r>
              <a:rPr lang="en-US" sz="4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সংযোগ</a:t>
            </a:r>
            <a:endParaRPr lang="en-US" sz="4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49" name="Group 4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4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r="2345" b="-3"/>
          <a:stretch/>
        </p:blipFill>
        <p:spPr>
          <a:xfrm>
            <a:off x="4125081" y="972235"/>
            <a:ext cx="3383280" cy="504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r="-3" b="-3"/>
          <a:stretch/>
        </p:blipFill>
        <p:spPr>
          <a:xfrm>
            <a:off x="7812357" y="972235"/>
            <a:ext cx="3383280" cy="504773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422157" y="8228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9193" y="2705407"/>
            <a:ext cx="3182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১০৮ ও ১০৯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527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902968" y="6409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4D809BF-7FF4-4C20-8DFE-B2F4D707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9519" y="3187055"/>
            <a:ext cx="3096912" cy="2688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8FF15B-5C54-49B4-97C9-C4E07BCB690F}"/>
              </a:ext>
            </a:extLst>
          </p:cNvPr>
          <p:cNvSpPr txBox="1"/>
          <p:nvPr/>
        </p:nvSpPr>
        <p:spPr>
          <a:xfrm>
            <a:off x="1481624" y="2236265"/>
            <a:ext cx="10253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সম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স্থূলকোণের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26431" y="889889"/>
            <a:ext cx="2930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27" name="Frame 26"/>
          <p:cNvSpPr/>
          <p:nvPr/>
        </p:nvSpPr>
        <p:spPr>
          <a:xfrm>
            <a:off x="4366280" y="724139"/>
            <a:ext cx="649912" cy="999730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" y="679169"/>
            <a:ext cx="4464216" cy="1149631"/>
            <a:chOff x="-2399423" y="2444613"/>
            <a:chExt cx="4474803" cy="1807365"/>
          </a:xfrm>
        </p:grpSpPr>
        <p:sp>
          <p:nvSpPr>
            <p:cNvPr id="30" name="Rectangle 29"/>
            <p:cNvSpPr/>
            <p:nvPr/>
          </p:nvSpPr>
          <p:spPr>
            <a:xfrm>
              <a:off x="-2399423" y="2509466"/>
              <a:ext cx="4209196" cy="1742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flipH="1">
              <a:off x="1799154" y="2444613"/>
              <a:ext cx="276226" cy="174251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444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902968" y="6409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4D809BF-7FF4-4C20-8DFE-B2F4D707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70" y="781001"/>
            <a:ext cx="2450596" cy="2232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8FF15B-5C54-49B4-97C9-C4E07BCB690F}"/>
              </a:ext>
            </a:extLst>
          </p:cNvPr>
          <p:cNvSpPr txBox="1"/>
          <p:nvPr/>
        </p:nvSpPr>
        <p:spPr>
          <a:xfrm>
            <a:off x="4964665" y="889889"/>
            <a:ext cx="3684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-687575" y="3423979"/>
            <a:ext cx="2930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27" name="Frame 26"/>
          <p:cNvSpPr/>
          <p:nvPr/>
        </p:nvSpPr>
        <p:spPr>
          <a:xfrm>
            <a:off x="4366280" y="724139"/>
            <a:ext cx="649912" cy="999730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" y="679169"/>
            <a:ext cx="4464216" cy="1149631"/>
            <a:chOff x="-2399423" y="2444613"/>
            <a:chExt cx="4474803" cy="1807365"/>
          </a:xfrm>
        </p:grpSpPr>
        <p:sp>
          <p:nvSpPr>
            <p:cNvPr id="30" name="Rectangle 29"/>
            <p:cNvSpPr/>
            <p:nvPr/>
          </p:nvSpPr>
          <p:spPr>
            <a:xfrm>
              <a:off x="-2399423" y="2509466"/>
              <a:ext cx="4209196" cy="1742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flipH="1">
              <a:off x="1799154" y="2444613"/>
              <a:ext cx="276226" cy="174251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80752" y="1913860"/>
            <a:ext cx="6868140" cy="40707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0"/>
            <a:endCxn id="2" idx="2"/>
          </p:cNvCxnSpPr>
          <p:nvPr/>
        </p:nvCxnSpPr>
        <p:spPr>
          <a:xfrm>
            <a:off x="5214822" y="1913860"/>
            <a:ext cx="0" cy="4070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31"/>
          <a:stretch/>
        </p:blipFill>
        <p:spPr>
          <a:xfrm>
            <a:off x="2985156" y="3131960"/>
            <a:ext cx="1600526" cy="1683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09" y="4343996"/>
            <a:ext cx="1662549" cy="1557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81" b="100000" l="9290" r="99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12" y="1972024"/>
            <a:ext cx="1864745" cy="16609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88FF15B-5C54-49B4-97C9-C4E07BCB690F}"/>
              </a:ext>
            </a:extLst>
          </p:cNvPr>
          <p:cNvSpPr txBox="1"/>
          <p:nvPr/>
        </p:nvSpPr>
        <p:spPr>
          <a:xfrm>
            <a:off x="5937635" y="2418966"/>
            <a:ext cx="198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8FF15B-5C54-49B4-97C9-C4E07BCB690F}"/>
              </a:ext>
            </a:extLst>
          </p:cNvPr>
          <p:cNvSpPr txBox="1"/>
          <p:nvPr/>
        </p:nvSpPr>
        <p:spPr>
          <a:xfrm>
            <a:off x="5840940" y="3527329"/>
            <a:ext cx="198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8FF15B-5C54-49B4-97C9-C4E07BCB690F}"/>
              </a:ext>
            </a:extLst>
          </p:cNvPr>
          <p:cNvSpPr txBox="1"/>
          <p:nvPr/>
        </p:nvSpPr>
        <p:spPr>
          <a:xfrm>
            <a:off x="5812556" y="4523967"/>
            <a:ext cx="198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>
            <a:endCxn id="35" idx="1"/>
          </p:cNvCxnSpPr>
          <p:nvPr/>
        </p:nvCxnSpPr>
        <p:spPr>
          <a:xfrm>
            <a:off x="3352033" y="2618028"/>
            <a:ext cx="2488907" cy="1294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8" idx="1"/>
          </p:cNvCxnSpPr>
          <p:nvPr/>
        </p:nvCxnSpPr>
        <p:spPr>
          <a:xfrm>
            <a:off x="4464217" y="4293075"/>
            <a:ext cx="1348339" cy="615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78932" y="3126350"/>
            <a:ext cx="2599506" cy="23334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48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902968" y="6409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ame 41"/>
          <p:cNvSpPr/>
          <p:nvPr/>
        </p:nvSpPr>
        <p:spPr>
          <a:xfrm>
            <a:off x="4366280" y="724139"/>
            <a:ext cx="649912" cy="999730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60102" y="891790"/>
            <a:ext cx="2930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47" name="Rectangle 46"/>
          <p:cNvSpPr/>
          <p:nvPr/>
        </p:nvSpPr>
        <p:spPr>
          <a:xfrm>
            <a:off x="4691236" y="874302"/>
            <a:ext cx="2930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85" y="2038829"/>
            <a:ext cx="3546581" cy="382183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" y="679169"/>
            <a:ext cx="4464216" cy="1149631"/>
            <a:chOff x="-2399423" y="2444613"/>
            <a:chExt cx="4474803" cy="1807365"/>
          </a:xfrm>
        </p:grpSpPr>
        <p:sp>
          <p:nvSpPr>
            <p:cNvPr id="45" name="Rectangle 44"/>
            <p:cNvSpPr/>
            <p:nvPr/>
          </p:nvSpPr>
          <p:spPr>
            <a:xfrm>
              <a:off x="-2399423" y="2509466"/>
              <a:ext cx="4209196" cy="1742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flipH="1">
              <a:off x="1799154" y="2444613"/>
              <a:ext cx="276226" cy="174251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1647548" y="6038132"/>
            <a:ext cx="8896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8439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B691F-8728-4696-9084-A9AEA4260083}"/>
              </a:ext>
            </a:extLst>
          </p:cNvPr>
          <p:cNvSpPr txBox="1"/>
          <p:nvPr/>
        </p:nvSpPr>
        <p:spPr>
          <a:xfrm>
            <a:off x="1162498" y="655783"/>
            <a:ext cx="4284418" cy="1448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ভাল থেকো সবাই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রাজিব সিকদার – My Blog">
            <a:extLst>
              <a:ext uri="{FF2B5EF4-FFF2-40B4-BE49-F238E27FC236}">
                <a16:creationId xmlns:a16="http://schemas.microsoft.com/office/drawing/2014/main" id="{1AF97B54-566E-4BFA-B04A-14AC7167E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" b="10782"/>
          <a:stretch/>
        </p:blipFill>
        <p:spPr bwMode="auto">
          <a:xfrm>
            <a:off x="1155559" y="2265037"/>
            <a:ext cx="9889790" cy="394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902968" y="6409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037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 flipH="1">
            <a:off x="4256268" y="2316138"/>
            <a:ext cx="243511" cy="81125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10686" y="1018577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44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4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3"/>
          <a:stretch/>
        </p:blipFill>
        <p:spPr>
          <a:xfrm>
            <a:off x="1717499" y="1255183"/>
            <a:ext cx="3431276" cy="45771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25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976" y="553609"/>
            <a:ext cx="5469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0000" l="10781" r="81875"/>
                    </a14:imgEffect>
                  </a14:imgLayer>
                </a14:imgProps>
              </a:ext>
            </a:extLst>
          </a:blip>
          <a:srcRect l="13981" t="4547" r="13096" b="12585"/>
          <a:stretch/>
        </p:blipFill>
        <p:spPr>
          <a:xfrm>
            <a:off x="2555487" y="963696"/>
            <a:ext cx="7709685" cy="49280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59786" y="1207762"/>
            <a:ext cx="2086401" cy="491510"/>
            <a:chOff x="5182602" y="1221829"/>
            <a:chExt cx="2565622" cy="617433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15436458">
            <a:off x="3235227" y="2020138"/>
            <a:ext cx="360105" cy="1086971"/>
            <a:chOff x="5182602" y="1221829"/>
            <a:chExt cx="2565622" cy="617433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rot="6211712">
            <a:off x="6127083" y="2040523"/>
            <a:ext cx="477104" cy="1086971"/>
            <a:chOff x="5182602" y="1221829"/>
            <a:chExt cx="2565622" cy="617433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rot="6211712">
            <a:off x="8731588" y="1956591"/>
            <a:ext cx="477104" cy="1086971"/>
            <a:chOff x="5182602" y="1221829"/>
            <a:chExt cx="2565622" cy="617433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970088" y="1727818"/>
            <a:ext cx="2086401" cy="491510"/>
            <a:chOff x="5182602" y="1221829"/>
            <a:chExt cx="2565622" cy="617433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3823" y="1067645"/>
            <a:ext cx="3343420" cy="33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976" y="553609"/>
            <a:ext cx="5469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0000" l="10781" r="81875"/>
                    </a14:imgEffect>
                  </a14:imgLayer>
                </a14:imgProps>
              </a:ext>
            </a:extLst>
          </a:blip>
          <a:srcRect l="13981" t="4547" r="13096" b="12585"/>
          <a:stretch/>
        </p:blipFill>
        <p:spPr>
          <a:xfrm>
            <a:off x="974137" y="1323050"/>
            <a:ext cx="3007502" cy="192241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18323" y="1251200"/>
            <a:ext cx="713056" cy="222284"/>
            <a:chOff x="5182602" y="1221829"/>
            <a:chExt cx="2565622" cy="617433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15436458">
            <a:off x="973340" y="1807675"/>
            <a:ext cx="203189" cy="353613"/>
            <a:chOff x="5182602" y="1221829"/>
            <a:chExt cx="2565622" cy="617433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rot="6211712">
            <a:off x="3767631" y="1813484"/>
            <a:ext cx="149971" cy="276252"/>
            <a:chOff x="5182602" y="1221829"/>
            <a:chExt cx="2565622" cy="617433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647414" y="1461403"/>
            <a:ext cx="571536" cy="173788"/>
            <a:chOff x="5182602" y="1221829"/>
            <a:chExt cx="2565622" cy="617433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264" y="1309552"/>
            <a:ext cx="3771900" cy="3771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957102" y="2563261"/>
            <a:ext cx="1950228" cy="616987"/>
            <a:chOff x="7957102" y="2563261"/>
            <a:chExt cx="1950228" cy="61698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957102" y="2615449"/>
              <a:ext cx="827081" cy="56479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786586" y="2563261"/>
              <a:ext cx="1120744" cy="61698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99" y="2056827"/>
            <a:ext cx="495342" cy="14800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2687" y="2011069"/>
            <a:ext cx="479281" cy="14800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24" y="2017262"/>
            <a:ext cx="426310" cy="12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6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976" y="553609"/>
            <a:ext cx="5469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25" y="3591968"/>
            <a:ext cx="2120270" cy="21202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71823" y="4290038"/>
            <a:ext cx="1128790" cy="389361"/>
            <a:chOff x="7957102" y="2563261"/>
            <a:chExt cx="1950228" cy="616987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957102" y="2615449"/>
              <a:ext cx="827081" cy="56479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786586" y="2563261"/>
              <a:ext cx="1120744" cy="61698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71" y="1934338"/>
            <a:ext cx="1138619" cy="34022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383" r="97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9392" y="2245020"/>
            <a:ext cx="1101700" cy="34022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21" y="823022"/>
            <a:ext cx="979938" cy="29224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65350" y="3699931"/>
            <a:ext cx="3362518" cy="1539801"/>
            <a:chOff x="6453789" y="3730279"/>
            <a:chExt cx="3362518" cy="1539801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6453789" y="3745494"/>
              <a:ext cx="1690675" cy="126323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39575" y="3730279"/>
              <a:ext cx="1676732" cy="153980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215085" y="4254502"/>
            <a:ext cx="159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06" b="90000" l="10781" r="81875"/>
                    </a14:imgEffect>
                  </a14:imgLayer>
                </a14:imgProps>
              </a:ext>
            </a:extLst>
          </a:blip>
          <a:srcRect l="13981" t="4547" r="13096" b="12585"/>
          <a:stretch/>
        </p:blipFill>
        <p:spPr>
          <a:xfrm>
            <a:off x="974137" y="1323050"/>
            <a:ext cx="3007502" cy="192241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118323" y="1251200"/>
            <a:ext cx="713056" cy="222284"/>
            <a:chOff x="5182602" y="1221829"/>
            <a:chExt cx="2565622" cy="617433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15436458">
            <a:off x="973340" y="1807675"/>
            <a:ext cx="203189" cy="353613"/>
            <a:chOff x="5182602" y="1221829"/>
            <a:chExt cx="2565622" cy="617433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6211712">
            <a:off x="3767631" y="1813484"/>
            <a:ext cx="149971" cy="276252"/>
            <a:chOff x="5182602" y="1221829"/>
            <a:chExt cx="2565622" cy="617433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647414" y="1461403"/>
            <a:ext cx="571536" cy="173788"/>
            <a:chOff x="5182602" y="1221829"/>
            <a:chExt cx="2565622" cy="617433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5182602" y="1229436"/>
              <a:ext cx="1337676" cy="6098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458901" y="1221829"/>
              <a:ext cx="1289323" cy="59290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892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61419" y="1057736"/>
            <a:ext cx="5469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4495" y="1797734"/>
            <a:ext cx="54691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6668" y="680959"/>
            <a:ext cx="5387244" cy="451630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5653962" y="2882701"/>
            <a:ext cx="764681" cy="5395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7504" y="681878"/>
            <a:ext cx="917229" cy="528077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5332">
            <a:off x="2244107" y="507444"/>
            <a:ext cx="3460392" cy="2076235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cxnSp>
        <p:nvCxnSpPr>
          <p:cNvPr id="19" name="Straight Connector 18"/>
          <p:cNvCxnSpPr/>
          <p:nvPr/>
        </p:nvCxnSpPr>
        <p:spPr>
          <a:xfrm>
            <a:off x="3379007" y="680959"/>
            <a:ext cx="4207" cy="4519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361791" y="5197266"/>
            <a:ext cx="5372121" cy="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7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00091 0.664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321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63334 L 0.02435 0.44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0.45 L 0.87383 0.445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44" y="-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74206 -0.18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96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61419" y="789803"/>
            <a:ext cx="5469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78324" y="1714962"/>
            <a:ext cx="4189464" cy="247237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1796617" y="2017340"/>
            <a:ext cx="4189464" cy="2472370"/>
            <a:chOff x="1599363" y="303497"/>
            <a:chExt cx="2864632" cy="1819041"/>
          </a:xfrm>
        </p:grpSpPr>
        <p:sp>
          <p:nvSpPr>
            <p:cNvPr id="16" name="Rounded Rectangle 15"/>
            <p:cNvSpPr/>
            <p:nvPr/>
          </p:nvSpPr>
          <p:spPr>
            <a:xfrm>
              <a:off x="1599363" y="303497"/>
              <a:ext cx="2864632" cy="181904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5"/>
            <p:cNvSpPr txBox="1"/>
            <p:nvPr/>
          </p:nvSpPr>
          <p:spPr>
            <a:xfrm>
              <a:off x="1652641" y="315373"/>
              <a:ext cx="2758076" cy="1712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২৮.২.১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শনাক্ত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160454" y="1610828"/>
            <a:ext cx="3833965" cy="25765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7384965" y="1890195"/>
            <a:ext cx="3927747" cy="2599514"/>
            <a:chOff x="5030509" y="287251"/>
            <a:chExt cx="2934703" cy="1835287"/>
          </a:xfrm>
        </p:grpSpPr>
        <p:sp>
          <p:nvSpPr>
            <p:cNvPr id="14" name="Rounded Rectangle 13"/>
            <p:cNvSpPr/>
            <p:nvPr/>
          </p:nvSpPr>
          <p:spPr>
            <a:xfrm>
              <a:off x="5100580" y="303497"/>
              <a:ext cx="2864632" cy="181904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8"/>
            <p:cNvSpPr txBox="1"/>
            <p:nvPr/>
          </p:nvSpPr>
          <p:spPr>
            <a:xfrm>
              <a:off x="5030509" y="287251"/>
              <a:ext cx="2881426" cy="1712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২৮.২.৩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সমকোণ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সূক্ষ্মকোণ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স্থূলকোণ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শনাক্ত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057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9022" y="724269"/>
            <a:ext cx="432531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8523" y="648440"/>
            <a:ext cx="5454346" cy="54543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503340">
            <a:off x="7498819" y="1263522"/>
            <a:ext cx="3072226" cy="42415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60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284</Words>
  <Application>Microsoft Office PowerPoint</Application>
  <PresentationFormat>Widescreen</PresentationFormat>
  <Paragraphs>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Helvetica Neue Medium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90</cp:revision>
  <dcterms:created xsi:type="dcterms:W3CDTF">2020-12-10T02:42:41Z</dcterms:created>
  <dcterms:modified xsi:type="dcterms:W3CDTF">2020-12-16T11:52:13Z</dcterms:modified>
</cp:coreProperties>
</file>